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93" r:id="rId11"/>
  </p:sldIdLst>
  <p:sldSz cx="6794500" cy="9906000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370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4869392" y="9181395"/>
            <a:ext cx="1585384" cy="527403"/>
          </a:xfrm>
          <a:prstGeom prst="rect">
            <a:avLst/>
          </a:prstGeom>
        </p:spPr>
        <p:txBody>
          <a:bodyPr lIns="83613" tIns="41806" rIns="83613" bIns="41806"/>
          <a:lstStyle/>
          <a:p>
            <a:pPr>
              <a:defRPr/>
            </a:pPr>
            <a:fld id="{308439DC-1167-474F-ABD0-28DE91A1A8CD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101" name="Slide Number Placeholder 1"/>
          <p:cNvSpPr txBox="1">
            <a:spLocks/>
          </p:cNvSpPr>
          <p:nvPr/>
        </p:nvSpPr>
        <p:spPr bwMode="auto">
          <a:xfrm>
            <a:off x="4869392" y="9181395"/>
            <a:ext cx="1585384" cy="527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613" tIns="41806" rIns="83613" bIns="41806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5F0540D1-68FE-4E31-AC38-14FF4CC33A64}" type="slidenum">
              <a:rPr lang="en-MY" altLang="ar-IQ" sz="1100">
                <a:solidFill>
                  <a:srgbClr val="898989"/>
                </a:solidFill>
              </a:rPr>
              <a:pPr algn="r" eaLnBrk="1" hangingPunct="1"/>
              <a:t>1</a:t>
            </a:fld>
            <a:endParaRPr lang="en-MY" altLang="ar-IQ" sz="1100">
              <a:solidFill>
                <a:srgbClr val="898989"/>
              </a:solidFill>
            </a:endParaRPr>
          </a:p>
        </p:txBody>
      </p:sp>
      <p:pic>
        <p:nvPicPr>
          <p:cNvPr id="4103" name="Picture 6" descr="C:\Users\Javad\Desktop\t.gif"/>
          <p:cNvPicPr>
            <a:picLocks noChangeAspect="1" noChangeArrowheads="1" noCrop="1"/>
          </p:cNvPicPr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979" y="110067"/>
            <a:ext cx="1094669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TextBox 8"/>
          <p:cNvSpPr txBox="1">
            <a:spLocks noChangeArrowheads="1"/>
          </p:cNvSpPr>
          <p:nvPr/>
        </p:nvSpPr>
        <p:spPr bwMode="auto">
          <a:xfrm>
            <a:off x="60160" y="2196748"/>
            <a:ext cx="1358287" cy="28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613" tIns="41806" rIns="83613" bIns="418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ar-IQ" sz="1300">
                <a:latin typeface="Times New Roman" pitchFamily="18" charset="0"/>
                <a:cs typeface="Times New Roman" pitchFamily="18" charset="0"/>
              </a:rPr>
              <a:t>Diyala University</a:t>
            </a:r>
          </a:p>
        </p:txBody>
      </p:sp>
      <p:sp>
        <p:nvSpPr>
          <p:cNvPr id="4105" name="TextBox 9"/>
          <p:cNvSpPr txBox="1">
            <a:spLocks noChangeArrowheads="1"/>
          </p:cNvSpPr>
          <p:nvPr/>
        </p:nvSpPr>
        <p:spPr bwMode="auto">
          <a:xfrm>
            <a:off x="5434421" y="1772534"/>
            <a:ext cx="1358645" cy="65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613" tIns="41806" rIns="83613" bIns="418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ar-IQ" sz="900" b="1">
                <a:latin typeface="Times New Roman" pitchFamily="18" charset="0"/>
                <a:cs typeface="Times New Roman" pitchFamily="18" charset="0"/>
              </a:rPr>
              <a:t>Collage of Engineering </a:t>
            </a:r>
          </a:p>
          <a:p>
            <a:pPr eaLnBrk="1" hangingPunct="1"/>
            <a:r>
              <a:rPr lang="en-US" altLang="ar-IQ" sz="900" b="1">
                <a:latin typeface="Times New Roman" pitchFamily="18" charset="0"/>
                <a:cs typeface="Times New Roman" pitchFamily="18" charset="0"/>
              </a:rPr>
              <a:t>Computer  Engineering </a:t>
            </a:r>
          </a:p>
          <a:p>
            <a:pPr eaLnBrk="1" hangingPunct="1"/>
            <a:r>
              <a:rPr lang="en-US" altLang="ar-IQ" sz="900" b="1">
                <a:latin typeface="Times New Roman" pitchFamily="18" charset="0"/>
                <a:cs typeface="Times New Roman" pitchFamily="18" charset="0"/>
              </a:rPr>
              <a:t>Department</a:t>
            </a:r>
            <a:endParaRPr lang="en-US" altLang="ar-IQ" sz="90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ar-IQ" sz="900"/>
          </a:p>
        </p:txBody>
      </p:sp>
      <p:sp>
        <p:nvSpPr>
          <p:cNvPr id="4106" name="TextBox 10"/>
          <p:cNvSpPr txBox="1">
            <a:spLocks noChangeArrowheads="1"/>
          </p:cNvSpPr>
          <p:nvPr/>
        </p:nvSpPr>
        <p:spPr bwMode="auto">
          <a:xfrm>
            <a:off x="605136" y="4953001"/>
            <a:ext cx="5663263" cy="1111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613" tIns="41806" rIns="83613" bIns="418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ar-IQ" sz="3300" dirty="0" smtClean="0"/>
              <a:t>Switching Threshold </a:t>
            </a:r>
            <a:endParaRPr lang="en-US" altLang="ar-IQ" sz="3300" dirty="0"/>
          </a:p>
          <a:p>
            <a:pPr algn="ctr" eaLnBrk="1" hangingPunct="1"/>
            <a:r>
              <a:rPr lang="en-US" altLang="ar-IQ" sz="3300" dirty="0"/>
              <a:t>Lecture </a:t>
            </a:r>
            <a:r>
              <a:rPr lang="en-US" altLang="ar-IQ" sz="3300" dirty="0" smtClean="0"/>
              <a:t>Eight </a:t>
            </a:r>
            <a:endParaRPr lang="en-US" altLang="ar-IQ" sz="3300" dirty="0"/>
          </a:p>
        </p:txBody>
      </p:sp>
      <p:grpSp>
        <p:nvGrpSpPr>
          <p:cNvPr id="4107" name="Group 1028"/>
          <p:cNvGrpSpPr>
            <a:grpSpLocks/>
          </p:cNvGrpSpPr>
          <p:nvPr/>
        </p:nvGrpSpPr>
        <p:grpSpPr bwMode="auto">
          <a:xfrm>
            <a:off x="1224425" y="7922508"/>
            <a:ext cx="5317640" cy="1554692"/>
            <a:chOff x="791" y="3388"/>
            <a:chExt cx="4257" cy="678"/>
          </a:xfrm>
        </p:grpSpPr>
        <p:sp>
          <p:nvSpPr>
            <p:cNvPr id="4110" name="Rectangle 1029"/>
            <p:cNvSpPr>
              <a:spLocks noChangeArrowheads="1"/>
            </p:cNvSpPr>
            <p:nvPr/>
          </p:nvSpPr>
          <p:spPr bwMode="auto">
            <a:xfrm>
              <a:off x="1371" y="3641"/>
              <a:ext cx="149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altLang="ar-IQ">
                <a:solidFill>
                  <a:schemeClr val="bg2"/>
                </a:solidFill>
              </a:endParaRPr>
            </a:p>
          </p:txBody>
        </p:sp>
        <p:grpSp>
          <p:nvGrpSpPr>
            <p:cNvPr id="4111" name="Group 1030"/>
            <p:cNvGrpSpPr>
              <a:grpSpLocks/>
            </p:cNvGrpSpPr>
            <p:nvPr/>
          </p:nvGrpSpPr>
          <p:grpSpPr bwMode="auto">
            <a:xfrm>
              <a:off x="791" y="3856"/>
              <a:ext cx="3207" cy="109"/>
              <a:chOff x="228" y="3285"/>
              <a:chExt cx="3981" cy="109"/>
            </a:xfrm>
          </p:grpSpPr>
          <p:sp>
            <p:nvSpPr>
              <p:cNvPr id="4121" name="Line 1031"/>
              <p:cNvSpPr>
                <a:spLocks noChangeShapeType="1"/>
              </p:cNvSpPr>
              <p:nvPr/>
            </p:nvSpPr>
            <p:spPr bwMode="auto">
              <a:xfrm>
                <a:off x="228" y="3285"/>
                <a:ext cx="39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2" name="Line 1032"/>
              <p:cNvSpPr>
                <a:spLocks noChangeShapeType="1"/>
              </p:cNvSpPr>
              <p:nvPr/>
            </p:nvSpPr>
            <p:spPr bwMode="auto">
              <a:xfrm>
                <a:off x="230" y="3323"/>
                <a:ext cx="39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3" name="Line 1033"/>
              <p:cNvSpPr>
                <a:spLocks noChangeShapeType="1"/>
              </p:cNvSpPr>
              <p:nvPr/>
            </p:nvSpPr>
            <p:spPr bwMode="auto">
              <a:xfrm>
                <a:off x="230" y="3359"/>
                <a:ext cx="39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4" name="Line 1034"/>
              <p:cNvSpPr>
                <a:spLocks noChangeShapeType="1"/>
              </p:cNvSpPr>
              <p:nvPr/>
            </p:nvSpPr>
            <p:spPr bwMode="auto">
              <a:xfrm>
                <a:off x="230" y="3394"/>
                <a:ext cx="39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2" name="AutoShape 1035"/>
            <p:cNvSpPr>
              <a:spLocks noChangeArrowheads="1"/>
            </p:cNvSpPr>
            <p:nvPr/>
          </p:nvSpPr>
          <p:spPr bwMode="auto">
            <a:xfrm rot="5400000">
              <a:off x="4442" y="3479"/>
              <a:ext cx="391" cy="209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EBEB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ar-IQ"/>
            </a:p>
          </p:txBody>
        </p:sp>
        <p:sp>
          <p:nvSpPr>
            <p:cNvPr id="4113" name="AutoShape 1036"/>
            <p:cNvSpPr>
              <a:spLocks noChangeArrowheads="1"/>
            </p:cNvSpPr>
            <p:nvPr/>
          </p:nvSpPr>
          <p:spPr bwMode="auto">
            <a:xfrm rot="5400000">
              <a:off x="4748" y="3479"/>
              <a:ext cx="391" cy="209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ar-IQ"/>
            </a:p>
          </p:txBody>
        </p:sp>
        <p:sp>
          <p:nvSpPr>
            <p:cNvPr id="4114" name="AutoShape 1037"/>
            <p:cNvSpPr>
              <a:spLocks noChangeArrowheads="1"/>
            </p:cNvSpPr>
            <p:nvPr/>
          </p:nvSpPr>
          <p:spPr bwMode="auto">
            <a:xfrm rot="5400000">
              <a:off x="4597" y="3480"/>
              <a:ext cx="391" cy="208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ar-IQ"/>
            </a:p>
          </p:txBody>
        </p:sp>
        <p:sp>
          <p:nvSpPr>
            <p:cNvPr id="4115" name="AutoShape 1038"/>
            <p:cNvSpPr>
              <a:spLocks noChangeArrowheads="1"/>
            </p:cNvSpPr>
            <p:nvPr/>
          </p:nvSpPr>
          <p:spPr bwMode="auto">
            <a:xfrm rot="5400000">
              <a:off x="4287" y="3480"/>
              <a:ext cx="391" cy="208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ar-IQ"/>
            </a:p>
          </p:txBody>
        </p:sp>
        <p:sp>
          <p:nvSpPr>
            <p:cNvPr id="4116" name="AutoShape 1039"/>
            <p:cNvSpPr>
              <a:spLocks noChangeArrowheads="1"/>
            </p:cNvSpPr>
            <p:nvPr/>
          </p:nvSpPr>
          <p:spPr bwMode="auto">
            <a:xfrm>
              <a:off x="3894" y="3791"/>
              <a:ext cx="277" cy="27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altLang="ar-IQ"/>
            </a:p>
          </p:txBody>
        </p:sp>
        <p:sp>
          <p:nvSpPr>
            <p:cNvPr id="4117" name="Line 1040"/>
            <p:cNvSpPr>
              <a:spLocks noChangeShapeType="1"/>
            </p:cNvSpPr>
            <p:nvPr/>
          </p:nvSpPr>
          <p:spPr bwMode="auto">
            <a:xfrm flipV="1">
              <a:off x="4137" y="3517"/>
              <a:ext cx="690" cy="384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Line 1041"/>
            <p:cNvSpPr>
              <a:spLocks noChangeShapeType="1"/>
            </p:cNvSpPr>
            <p:nvPr/>
          </p:nvSpPr>
          <p:spPr bwMode="auto">
            <a:xfrm flipV="1">
              <a:off x="4157" y="3586"/>
              <a:ext cx="809" cy="357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Line 1042"/>
            <p:cNvSpPr>
              <a:spLocks noChangeShapeType="1"/>
            </p:cNvSpPr>
            <p:nvPr/>
          </p:nvSpPr>
          <p:spPr bwMode="auto">
            <a:xfrm flipV="1">
              <a:off x="4116" y="3476"/>
              <a:ext cx="540" cy="378"/>
            </a:xfrm>
            <a:prstGeom prst="line">
              <a:avLst/>
            </a:prstGeom>
            <a:noFill/>
            <a:ln w="57150">
              <a:solidFill>
                <a:srgbClr val="EBEB1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0" name="Line 1043"/>
            <p:cNvSpPr>
              <a:spLocks noChangeShapeType="1"/>
            </p:cNvSpPr>
            <p:nvPr/>
          </p:nvSpPr>
          <p:spPr bwMode="auto">
            <a:xfrm flipV="1">
              <a:off x="4094" y="3470"/>
              <a:ext cx="390" cy="34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8" name="TextBox 4"/>
          <p:cNvSpPr txBox="1">
            <a:spLocks noChangeArrowheads="1"/>
          </p:cNvSpPr>
          <p:nvPr/>
        </p:nvSpPr>
        <p:spPr bwMode="auto">
          <a:xfrm>
            <a:off x="2378075" y="123826"/>
            <a:ext cx="1698625" cy="4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613" tIns="41806" rIns="83613" bIns="418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ar-IQ" sz="1300">
                <a:latin typeface="Times New Roman" pitchFamily="18" charset="0"/>
                <a:cs typeface="Times New Roman" pitchFamily="18" charset="0"/>
              </a:rPr>
              <a:t>In The Name of God</a:t>
            </a:r>
          </a:p>
          <a:p>
            <a:pPr eaLnBrk="1" hangingPunct="1"/>
            <a:endParaRPr lang="en-US" altLang="ar-IQ" sz="1300"/>
          </a:p>
        </p:txBody>
      </p:sp>
      <p:pic>
        <p:nvPicPr>
          <p:cNvPr id="410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1" y="300391"/>
            <a:ext cx="962554" cy="187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253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1953" y="2144688"/>
            <a:ext cx="5671630" cy="4875444"/>
          </a:xfrm>
          <a:prstGeom prst="rect">
            <a:avLst/>
          </a:prstGeom>
        </p:spPr>
        <p:txBody>
          <a:bodyPr wrap="square" lIns="83613" tIns="41806" rIns="83613" bIns="41806">
            <a:spAutoFit/>
          </a:bodyPr>
          <a:lstStyle/>
          <a:p>
            <a:pPr marL="313548" indent="-313548"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VeCAD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(VLSI –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eCAD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  from FKE, UTM, MALAYSIA, 2012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2. Jimmie J.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Cathey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Theory and Problems of Electronic Devices and Circuits, 2nd Edition, 2002.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3. J. M.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Rabaey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A.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Chandrakasan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and B.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Nikolic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Digital Integrated Circuits: A Design Perspective. 2nd ed. Upper Saddle River, NJ: Pearson Education, Inc., 2003.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4. S-M. Kang and Y.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Leblebici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CMOS Digital Integrated Circuits. 3rd ed. Singapore: McGraw-Hill,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2005.</a:t>
            </a:r>
          </a:p>
          <a:p>
            <a:endParaRPr lang="en-US" sz="2200" dirty="0"/>
          </a:p>
        </p:txBody>
      </p:sp>
      <p:sp>
        <p:nvSpPr>
          <p:cNvPr id="3" name="Rectangle 2"/>
          <p:cNvSpPr/>
          <p:nvPr/>
        </p:nvSpPr>
        <p:spPr>
          <a:xfrm>
            <a:off x="775458" y="896550"/>
            <a:ext cx="2169407" cy="592260"/>
          </a:xfrm>
          <a:prstGeom prst="rect">
            <a:avLst/>
          </a:prstGeom>
        </p:spPr>
        <p:txBody>
          <a:bodyPr wrap="none" lIns="83613" tIns="41806" rIns="83613" bIns="41806">
            <a:spAutoFit/>
          </a:bodyPr>
          <a:lstStyle/>
          <a:p>
            <a:r>
              <a:rPr lang="en-US" sz="3300" u="sng" dirty="0"/>
              <a:t>References:</a:t>
            </a:r>
          </a:p>
        </p:txBody>
      </p:sp>
    </p:spTree>
    <p:extLst>
      <p:ext uri="{BB962C8B-B14F-4D97-AF65-F5344CB8AC3E}">
        <p14:creationId xmlns:p14="http://schemas.microsoft.com/office/powerpoint/2010/main" val="4018603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object 119"/>
          <p:cNvSpPr/>
          <p:nvPr/>
        </p:nvSpPr>
        <p:spPr>
          <a:xfrm>
            <a:off x="885825" y="736600"/>
            <a:ext cx="5014976" cy="37608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885825" y="736473"/>
            <a:ext cx="5014976" cy="3760851"/>
          </a:xfrm>
          <a:custGeom>
            <a:avLst/>
            <a:gdLst/>
            <a:ahLst/>
            <a:cxnLst/>
            <a:rect l="l" t="t" r="r" b="b"/>
            <a:pathLst>
              <a:path w="5014976" h="3760851">
                <a:moveTo>
                  <a:pt x="0" y="3760851"/>
                </a:moveTo>
                <a:lnTo>
                  <a:pt x="5014976" y="3760851"/>
                </a:lnTo>
                <a:lnTo>
                  <a:pt x="5014976" y="0"/>
                </a:lnTo>
                <a:lnTo>
                  <a:pt x="0" y="0"/>
                </a:lnTo>
                <a:lnTo>
                  <a:pt x="0" y="376085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293133" y="5471474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474161" y="5471474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497320" y="5471474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922549" y="5471474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023272" y="5479664"/>
            <a:ext cx="0" cy="197640"/>
          </a:xfrm>
          <a:custGeom>
            <a:avLst/>
            <a:gdLst/>
            <a:ahLst/>
            <a:cxnLst/>
            <a:rect l="l" t="t" r="r" b="b"/>
            <a:pathLst>
              <a:path h="197640">
                <a:moveTo>
                  <a:pt x="0" y="0"/>
                </a:moveTo>
                <a:lnTo>
                  <a:pt x="0" y="197640"/>
                </a:lnTo>
              </a:path>
            </a:pathLst>
          </a:custGeom>
          <a:ln w="70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4666255" y="5479664"/>
            <a:ext cx="0" cy="197640"/>
          </a:xfrm>
          <a:custGeom>
            <a:avLst/>
            <a:gdLst/>
            <a:ahLst/>
            <a:cxnLst/>
            <a:rect l="l" t="t" r="r" b="b"/>
            <a:pathLst>
              <a:path h="197640">
                <a:moveTo>
                  <a:pt x="0" y="0"/>
                </a:moveTo>
                <a:lnTo>
                  <a:pt x="0" y="197640"/>
                </a:lnTo>
              </a:path>
            </a:pathLst>
          </a:custGeom>
          <a:ln w="70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831522" y="5471474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072024" y="5471474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251133" y="5343645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676362" y="5343645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136357" y="6120449"/>
            <a:ext cx="0" cy="214044"/>
          </a:xfrm>
          <a:custGeom>
            <a:avLst/>
            <a:gdLst/>
            <a:ahLst/>
            <a:cxnLst/>
            <a:rect l="l" t="t" r="r" b="b"/>
            <a:pathLst>
              <a:path h="214044">
                <a:moveTo>
                  <a:pt x="0" y="0"/>
                </a:moveTo>
                <a:lnTo>
                  <a:pt x="0" y="214044"/>
                </a:lnTo>
              </a:path>
            </a:pathLst>
          </a:custGeom>
          <a:ln w="70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377028" y="6120449"/>
            <a:ext cx="0" cy="214044"/>
          </a:xfrm>
          <a:custGeom>
            <a:avLst/>
            <a:gdLst/>
            <a:ahLst/>
            <a:cxnLst/>
            <a:rect l="l" t="t" r="r" b="b"/>
            <a:pathLst>
              <a:path h="214044">
                <a:moveTo>
                  <a:pt x="0" y="0"/>
                </a:moveTo>
                <a:lnTo>
                  <a:pt x="0" y="214044"/>
                </a:lnTo>
              </a:path>
            </a:pathLst>
          </a:custGeom>
          <a:ln w="70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556094" y="5995124"/>
            <a:ext cx="0" cy="214369"/>
          </a:xfrm>
          <a:custGeom>
            <a:avLst/>
            <a:gdLst/>
            <a:ahLst/>
            <a:cxnLst/>
            <a:rect l="l" t="t" r="r" b="b"/>
            <a:pathLst>
              <a:path h="214369">
                <a:moveTo>
                  <a:pt x="0" y="0"/>
                </a:moveTo>
                <a:lnTo>
                  <a:pt x="0" y="214369"/>
                </a:lnTo>
              </a:path>
            </a:pathLst>
          </a:custGeom>
          <a:ln w="70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981993" y="5995124"/>
            <a:ext cx="0" cy="214369"/>
          </a:xfrm>
          <a:custGeom>
            <a:avLst/>
            <a:gdLst/>
            <a:ahLst/>
            <a:cxnLst/>
            <a:rect l="l" t="t" r="r" b="b"/>
            <a:pathLst>
              <a:path h="214369">
                <a:moveTo>
                  <a:pt x="0" y="0"/>
                </a:moveTo>
                <a:lnTo>
                  <a:pt x="0" y="214369"/>
                </a:lnTo>
              </a:path>
            </a:pathLst>
          </a:custGeom>
          <a:ln w="70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539119" y="6227302"/>
            <a:ext cx="463545" cy="0"/>
          </a:xfrm>
          <a:custGeom>
            <a:avLst/>
            <a:gdLst/>
            <a:ahLst/>
            <a:cxnLst/>
            <a:rect l="l" t="t" r="r" b="b"/>
            <a:pathLst>
              <a:path w="463545">
                <a:moveTo>
                  <a:pt x="0" y="0"/>
                </a:moveTo>
                <a:lnTo>
                  <a:pt x="463545" y="0"/>
                </a:lnTo>
              </a:path>
            </a:pathLst>
          </a:custGeom>
          <a:ln w="330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318044" y="8634937"/>
            <a:ext cx="182580" cy="255205"/>
          </a:xfrm>
          <a:custGeom>
            <a:avLst/>
            <a:gdLst/>
            <a:ahLst/>
            <a:cxnLst/>
            <a:rect l="l" t="t" r="r" b="b"/>
            <a:pathLst>
              <a:path w="182580" h="255205">
                <a:moveTo>
                  <a:pt x="182580" y="0"/>
                </a:moveTo>
                <a:lnTo>
                  <a:pt x="0" y="255205"/>
                </a:lnTo>
              </a:path>
            </a:pathLst>
          </a:custGeom>
          <a:ln w="33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324386" y="8960227"/>
            <a:ext cx="182593" cy="255191"/>
          </a:xfrm>
          <a:custGeom>
            <a:avLst/>
            <a:gdLst/>
            <a:ahLst/>
            <a:cxnLst/>
            <a:rect l="l" t="t" r="r" b="b"/>
            <a:pathLst>
              <a:path w="182593" h="255191">
                <a:moveTo>
                  <a:pt x="182593" y="0"/>
                </a:moveTo>
                <a:lnTo>
                  <a:pt x="0" y="255191"/>
                </a:lnTo>
              </a:path>
            </a:pathLst>
          </a:custGeom>
          <a:ln w="33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837048" y="8588006"/>
            <a:ext cx="203673" cy="284950"/>
          </a:xfrm>
          <a:custGeom>
            <a:avLst/>
            <a:gdLst/>
            <a:ahLst/>
            <a:cxnLst/>
            <a:rect l="l" t="t" r="r" b="b"/>
            <a:pathLst>
              <a:path w="203673" h="284950">
                <a:moveTo>
                  <a:pt x="203673" y="0"/>
                </a:moveTo>
                <a:lnTo>
                  <a:pt x="0" y="284950"/>
                </a:lnTo>
              </a:path>
            </a:pathLst>
          </a:custGeom>
          <a:ln w="33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823982" y="9076578"/>
            <a:ext cx="0" cy="222475"/>
          </a:xfrm>
          <a:custGeom>
            <a:avLst/>
            <a:gdLst/>
            <a:ahLst/>
            <a:cxnLst/>
            <a:rect l="l" t="t" r="r" b="b"/>
            <a:pathLst>
              <a:path h="222475">
                <a:moveTo>
                  <a:pt x="0" y="0"/>
                </a:moveTo>
                <a:lnTo>
                  <a:pt x="0" y="222475"/>
                </a:lnTo>
              </a:path>
            </a:pathLst>
          </a:custGeom>
          <a:ln w="70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004891" y="9076578"/>
            <a:ext cx="0" cy="222475"/>
          </a:xfrm>
          <a:custGeom>
            <a:avLst/>
            <a:gdLst/>
            <a:ahLst/>
            <a:cxnLst/>
            <a:rect l="l" t="t" r="r" b="b"/>
            <a:pathLst>
              <a:path h="222475">
                <a:moveTo>
                  <a:pt x="0" y="0"/>
                </a:moveTo>
                <a:lnTo>
                  <a:pt x="0" y="222475"/>
                </a:lnTo>
              </a:path>
            </a:pathLst>
          </a:custGeom>
          <a:ln w="70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027970" y="9080878"/>
            <a:ext cx="0" cy="213875"/>
          </a:xfrm>
          <a:custGeom>
            <a:avLst/>
            <a:gdLst/>
            <a:ahLst/>
            <a:cxnLst/>
            <a:rect l="l" t="t" r="r" b="b"/>
            <a:pathLst>
              <a:path h="213875">
                <a:moveTo>
                  <a:pt x="0" y="0"/>
                </a:moveTo>
                <a:lnTo>
                  <a:pt x="0" y="213875"/>
                </a:lnTo>
              </a:path>
            </a:pathLst>
          </a:custGeom>
          <a:ln w="70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453657" y="9080878"/>
            <a:ext cx="0" cy="213875"/>
          </a:xfrm>
          <a:custGeom>
            <a:avLst/>
            <a:gdLst/>
            <a:ahLst/>
            <a:cxnLst/>
            <a:rect l="l" t="t" r="r" b="b"/>
            <a:pathLst>
              <a:path h="213875">
                <a:moveTo>
                  <a:pt x="0" y="0"/>
                </a:moveTo>
                <a:lnTo>
                  <a:pt x="0" y="213875"/>
                </a:lnTo>
              </a:path>
            </a:pathLst>
          </a:custGeom>
          <a:ln w="70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554330" y="9089139"/>
            <a:ext cx="0" cy="197355"/>
          </a:xfrm>
          <a:custGeom>
            <a:avLst/>
            <a:gdLst/>
            <a:ahLst/>
            <a:cxnLst/>
            <a:rect l="l" t="t" r="r" b="b"/>
            <a:pathLst>
              <a:path h="197355">
                <a:moveTo>
                  <a:pt x="0" y="0"/>
                </a:moveTo>
                <a:lnTo>
                  <a:pt x="0" y="197355"/>
                </a:lnTo>
              </a:path>
            </a:pathLst>
          </a:custGeom>
          <a:ln w="70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198086" y="9089139"/>
            <a:ext cx="0" cy="197355"/>
          </a:xfrm>
          <a:custGeom>
            <a:avLst/>
            <a:gdLst/>
            <a:ahLst/>
            <a:cxnLst/>
            <a:rect l="l" t="t" r="r" b="b"/>
            <a:pathLst>
              <a:path h="197355">
                <a:moveTo>
                  <a:pt x="0" y="0"/>
                </a:moveTo>
                <a:lnTo>
                  <a:pt x="0" y="197355"/>
                </a:lnTo>
              </a:path>
            </a:pathLst>
          </a:custGeom>
          <a:ln w="70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363271" y="9080878"/>
            <a:ext cx="0" cy="213875"/>
          </a:xfrm>
          <a:custGeom>
            <a:avLst/>
            <a:gdLst/>
            <a:ahLst/>
            <a:cxnLst/>
            <a:rect l="l" t="t" r="r" b="b"/>
            <a:pathLst>
              <a:path h="213875">
                <a:moveTo>
                  <a:pt x="0" y="0"/>
                </a:moveTo>
                <a:lnTo>
                  <a:pt x="0" y="213875"/>
                </a:lnTo>
              </a:path>
            </a:pathLst>
          </a:custGeom>
          <a:ln w="70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604063" y="9080878"/>
            <a:ext cx="0" cy="213875"/>
          </a:xfrm>
          <a:custGeom>
            <a:avLst/>
            <a:gdLst/>
            <a:ahLst/>
            <a:cxnLst/>
            <a:rect l="l" t="t" r="r" b="b"/>
            <a:pathLst>
              <a:path h="213875">
                <a:moveTo>
                  <a:pt x="0" y="0"/>
                </a:moveTo>
                <a:lnTo>
                  <a:pt x="0" y="213875"/>
                </a:lnTo>
              </a:path>
            </a:pathLst>
          </a:custGeom>
          <a:ln w="70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769522" y="8973777"/>
            <a:ext cx="0" cy="214201"/>
          </a:xfrm>
          <a:custGeom>
            <a:avLst/>
            <a:gdLst/>
            <a:ahLst/>
            <a:cxnLst/>
            <a:rect l="l" t="t" r="r" b="b"/>
            <a:pathLst>
              <a:path h="214201">
                <a:moveTo>
                  <a:pt x="0" y="0"/>
                </a:moveTo>
                <a:lnTo>
                  <a:pt x="0" y="214201"/>
                </a:lnTo>
              </a:path>
            </a:pathLst>
          </a:custGeom>
          <a:ln w="70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194949" y="8973777"/>
            <a:ext cx="0" cy="214201"/>
          </a:xfrm>
          <a:custGeom>
            <a:avLst/>
            <a:gdLst/>
            <a:ahLst/>
            <a:cxnLst/>
            <a:rect l="l" t="t" r="r" b="b"/>
            <a:pathLst>
              <a:path h="214201">
                <a:moveTo>
                  <a:pt x="0" y="0"/>
                </a:moveTo>
                <a:lnTo>
                  <a:pt x="0" y="214201"/>
                </a:lnTo>
              </a:path>
            </a:pathLst>
          </a:custGeom>
          <a:ln w="70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126053" y="8973777"/>
            <a:ext cx="243394" cy="340481"/>
          </a:xfrm>
          <a:custGeom>
            <a:avLst/>
            <a:gdLst/>
            <a:ahLst/>
            <a:cxnLst/>
            <a:rect l="l" t="t" r="r" b="b"/>
            <a:pathLst>
              <a:path w="243394" h="340481">
                <a:moveTo>
                  <a:pt x="243394" y="0"/>
                </a:moveTo>
                <a:lnTo>
                  <a:pt x="0" y="340481"/>
                </a:lnTo>
              </a:path>
            </a:pathLst>
          </a:custGeom>
          <a:ln w="33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974852" y="4578529"/>
            <a:ext cx="4849017" cy="3410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99"/>
              </a:spcBef>
            </a:pP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ssum</a:t>
            </a:r>
            <a:r>
              <a:rPr sz="1100" spc="-9" dirty="0" smtClean="0">
                <a:latin typeface="Arial"/>
                <a:cs typeface="Arial"/>
              </a:rPr>
              <a:t>p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on:</a:t>
            </a:r>
            <a:r>
              <a:rPr sz="1100" spc="5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ces</a:t>
            </a:r>
            <a:r>
              <a:rPr sz="1100" spc="5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are</a:t>
            </a:r>
            <a:r>
              <a:rPr sz="1100" spc="4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9" dirty="0" smtClean="0">
                <a:latin typeface="Arial"/>
                <a:cs typeface="Arial"/>
              </a:rPr>
              <a:t>c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y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0" dirty="0" smtClean="0">
                <a:latin typeface="Arial"/>
                <a:cs typeface="Arial"/>
              </a:rPr>
              <a:t>sat</a:t>
            </a:r>
            <a:r>
              <a:rPr sz="1100" spc="-9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(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-14" baseline="-20705" dirty="0" smtClean="0">
                <a:latin typeface="Arial"/>
                <a:cs typeface="Arial"/>
              </a:rPr>
              <a:t>D</a:t>
            </a:r>
            <a:r>
              <a:rPr sz="1050" spc="4" baseline="-20705" dirty="0" smtClean="0">
                <a:latin typeface="Arial"/>
                <a:cs typeface="Arial"/>
              </a:rPr>
              <a:t>S</a:t>
            </a:r>
            <a:r>
              <a:rPr sz="1050" spc="-9" baseline="-20705" dirty="0" smtClean="0">
                <a:latin typeface="Arial"/>
                <a:cs typeface="Arial"/>
              </a:rPr>
              <a:t>A</a:t>
            </a:r>
            <a:r>
              <a:rPr sz="1050" spc="9" baseline="-20705" dirty="0" smtClean="0">
                <a:latin typeface="Arial"/>
                <a:cs typeface="Arial"/>
              </a:rPr>
              <a:t>T</a:t>
            </a:r>
            <a:r>
              <a:rPr sz="1050" spc="0" baseline="-20705" dirty="0" smtClean="0">
                <a:latin typeface="Arial"/>
                <a:cs typeface="Arial"/>
              </a:rPr>
              <a:t>n </a:t>
            </a:r>
            <a:r>
              <a:rPr sz="1050" spc="50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&lt;</a:t>
            </a:r>
            <a:r>
              <a:rPr sz="1100" spc="5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M</a:t>
            </a:r>
            <a:r>
              <a:rPr sz="1050" spc="192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–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9" baseline="-20705" dirty="0" smtClean="0">
                <a:latin typeface="Arial"/>
                <a:cs typeface="Arial"/>
              </a:rPr>
              <a:t>T</a:t>
            </a:r>
            <a:r>
              <a:rPr sz="1050" spc="0" baseline="-20705" dirty="0" smtClean="0">
                <a:latin typeface="Arial"/>
                <a:cs typeface="Arial"/>
              </a:rPr>
              <a:t>n </a:t>
            </a:r>
            <a:r>
              <a:rPr sz="1050" spc="7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|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DS</a:t>
            </a:r>
            <a:r>
              <a:rPr sz="1050" spc="4" baseline="-20705" dirty="0" smtClean="0">
                <a:latin typeface="Arial"/>
                <a:cs typeface="Arial"/>
              </a:rPr>
              <a:t>A</a:t>
            </a:r>
            <a:r>
              <a:rPr sz="1050" spc="-4" baseline="-20705" dirty="0" smtClean="0">
                <a:latin typeface="Arial"/>
                <a:cs typeface="Arial"/>
              </a:rPr>
              <a:t>T</a:t>
            </a:r>
            <a:r>
              <a:rPr sz="1050" spc="0" baseline="-20705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|</a:t>
            </a:r>
            <a:r>
              <a:rPr sz="1100" spc="14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&lt;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DD</a:t>
            </a:r>
            <a:r>
              <a:rPr sz="1050" spc="135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-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M</a:t>
            </a:r>
            <a:r>
              <a:rPr sz="1050" spc="142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–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|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9" baseline="-20705" dirty="0" smtClean="0">
                <a:latin typeface="Arial"/>
                <a:cs typeface="Arial"/>
              </a:rPr>
              <a:t>T</a:t>
            </a:r>
            <a:r>
              <a:rPr sz="1050" spc="0" baseline="-20705" dirty="0" smtClean="0">
                <a:latin typeface="Arial"/>
                <a:cs typeface="Arial"/>
              </a:rPr>
              <a:t>p</a:t>
            </a:r>
            <a:r>
              <a:rPr sz="1100" spc="-9" dirty="0" smtClean="0">
                <a:latin typeface="Arial"/>
                <a:cs typeface="Arial"/>
              </a:rPr>
              <a:t>|</a:t>
            </a:r>
            <a:r>
              <a:rPr sz="1100" spc="0" dirty="0" smtClean="0">
                <a:latin typeface="Arial"/>
                <a:cs typeface="Arial"/>
              </a:rPr>
              <a:t>)</a:t>
            </a:r>
            <a:r>
              <a:rPr sz="1100" spc="42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no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ch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ati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n.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974852" y="5165403"/>
            <a:ext cx="3453623" cy="1659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4" dirty="0" smtClean="0">
                <a:latin typeface="Arial"/>
                <a:cs typeface="Arial"/>
              </a:rPr>
              <a:t>Si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rre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ra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stors</a:t>
            </a:r>
            <a:r>
              <a:rPr sz="1100" spc="-4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are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me,</a:t>
            </a:r>
            <a:r>
              <a:rPr sz="1100" spc="-25" dirty="0" smtClean="0">
                <a:latin typeface="Arial"/>
                <a:cs typeface="Arial"/>
              </a:rPr>
              <a:t> </a:t>
            </a:r>
            <a:r>
              <a:rPr sz="1100" spc="-19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921908" y="5333460"/>
            <a:ext cx="114974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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705047" y="5333460"/>
            <a:ext cx="114974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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240077" y="5366913"/>
            <a:ext cx="153225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i="1" spc="0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807713" y="5379010"/>
            <a:ext cx="114974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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044591" y="5379010"/>
            <a:ext cx="114974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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487230" y="5390502"/>
            <a:ext cx="815038" cy="2852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15"/>
              </a:lnSpc>
              <a:spcBef>
                <a:spcPts val="110"/>
              </a:spcBef>
            </a:pPr>
            <a:r>
              <a:rPr sz="1950" spc="0" baseline="-2092" dirty="0" smtClean="0">
                <a:latin typeface="Symbol"/>
                <a:cs typeface="Symbol"/>
              </a:rPr>
              <a:t></a:t>
            </a:r>
            <a:r>
              <a:rPr sz="1950" spc="23" baseline="-2229" dirty="0" smtClean="0">
                <a:latin typeface="Times New Roman"/>
                <a:cs typeface="Times New Roman"/>
              </a:rPr>
              <a:t> </a:t>
            </a:r>
            <a:r>
              <a:rPr sz="1950" i="1" u="sng" spc="0" baseline="26758" dirty="0" smtClean="0">
                <a:latin typeface="Times New Roman"/>
                <a:cs typeface="Times New Roman"/>
              </a:rPr>
              <a:t>V</a:t>
            </a:r>
            <a:r>
              <a:rPr sz="1950" u="sng" spc="-92" baseline="26758" dirty="0" smtClean="0">
                <a:latin typeface="Times New Roman"/>
                <a:cs typeface="Times New Roman"/>
              </a:rPr>
              <a:t> </a:t>
            </a:r>
            <a:r>
              <a:rPr sz="1125" i="1" u="sng" spc="-14" baseline="42515" dirty="0" smtClean="0">
                <a:latin typeface="Times New Roman"/>
                <a:cs typeface="Times New Roman"/>
              </a:rPr>
              <a:t>D</a:t>
            </a:r>
            <a:r>
              <a:rPr sz="1125" i="1" u="sng" spc="0" baseline="42515" dirty="0" smtClean="0">
                <a:latin typeface="Times New Roman"/>
                <a:cs typeface="Times New Roman"/>
              </a:rPr>
              <a:t>S</a:t>
            </a:r>
            <a:r>
              <a:rPr sz="1125" u="sng" spc="-144" baseline="42515" dirty="0" smtClean="0">
                <a:latin typeface="Times New Roman"/>
                <a:cs typeface="Times New Roman"/>
              </a:rPr>
              <a:t> </a:t>
            </a:r>
            <a:r>
              <a:rPr sz="1125" i="1" u="sng" spc="-39" baseline="42515" dirty="0" smtClean="0">
                <a:latin typeface="Times New Roman"/>
                <a:cs typeface="Times New Roman"/>
              </a:rPr>
              <a:t>A</a:t>
            </a:r>
            <a:r>
              <a:rPr sz="1125" i="1" u="sng" spc="4" baseline="42515" dirty="0" smtClean="0">
                <a:latin typeface="Times New Roman"/>
                <a:cs typeface="Times New Roman"/>
              </a:rPr>
              <a:t>T</a:t>
            </a:r>
            <a:r>
              <a:rPr sz="1125" i="1" u="sng" spc="0" baseline="42515" dirty="0" smtClean="0">
                <a:latin typeface="Times New Roman"/>
                <a:cs typeface="Times New Roman"/>
              </a:rPr>
              <a:t>n</a:t>
            </a:r>
            <a:r>
              <a:rPr sz="1125" i="1" spc="57" baseline="42515" dirty="0" smtClean="0">
                <a:latin typeface="Times New Roman"/>
                <a:cs typeface="Times New Roman"/>
              </a:rPr>
              <a:t> </a:t>
            </a:r>
            <a:r>
              <a:rPr sz="1950" spc="0" baseline="-6278" dirty="0" smtClean="0">
                <a:latin typeface="Symbol"/>
                <a:cs typeface="Symbol"/>
              </a:rPr>
              <a:t></a:t>
            </a:r>
            <a:r>
              <a:rPr sz="1950" spc="-29" baseline="-6689" dirty="0" smtClean="0">
                <a:latin typeface="Times New Roman"/>
                <a:cs typeface="Times New Roman"/>
              </a:rPr>
              <a:t> </a:t>
            </a:r>
            <a:r>
              <a:rPr sz="1950" spc="0" baseline="-2092" dirty="0" smtClean="0">
                <a:latin typeface="Symbol"/>
                <a:cs typeface="Symbol"/>
              </a:rPr>
              <a:t>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099887" y="5432552"/>
            <a:ext cx="725917" cy="2294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45"/>
              </a:lnSpc>
              <a:spcBef>
                <a:spcPts val="87"/>
              </a:spcBef>
            </a:pPr>
            <a:r>
              <a:rPr sz="1950" spc="0" baseline="-2092" dirty="0" smtClean="0">
                <a:latin typeface="Symbol"/>
                <a:cs typeface="Symbol"/>
              </a:rPr>
              <a:t></a:t>
            </a:r>
            <a:r>
              <a:rPr sz="1950" spc="3" baseline="-2229" dirty="0" smtClean="0">
                <a:latin typeface="Times New Roman"/>
                <a:cs typeface="Times New Roman"/>
              </a:rPr>
              <a:t> </a:t>
            </a:r>
            <a:r>
              <a:rPr sz="1125" u="sng" spc="0" baseline="54110" dirty="0" smtClean="0">
                <a:latin typeface="Times New Roman"/>
                <a:cs typeface="Times New Roman"/>
              </a:rPr>
              <a:t>  </a:t>
            </a:r>
            <a:r>
              <a:rPr sz="1125" u="sng" spc="111" baseline="54110" dirty="0" smtClean="0">
                <a:latin typeface="Times New Roman"/>
                <a:cs typeface="Times New Roman"/>
              </a:rPr>
              <a:t> </a:t>
            </a:r>
            <a:r>
              <a:rPr sz="1125" i="1" u="sng" spc="-14" baseline="54110" dirty="0" smtClean="0">
                <a:latin typeface="Times New Roman"/>
                <a:cs typeface="Times New Roman"/>
              </a:rPr>
              <a:t>D</a:t>
            </a:r>
            <a:r>
              <a:rPr sz="1125" i="1" u="sng" spc="0" baseline="54110" dirty="0" smtClean="0">
                <a:latin typeface="Times New Roman"/>
                <a:cs typeface="Times New Roman"/>
              </a:rPr>
              <a:t>S</a:t>
            </a:r>
            <a:r>
              <a:rPr sz="1125" u="sng" spc="-144" baseline="54110" dirty="0" smtClean="0">
                <a:latin typeface="Times New Roman"/>
                <a:cs typeface="Times New Roman"/>
              </a:rPr>
              <a:t> </a:t>
            </a:r>
            <a:r>
              <a:rPr sz="1125" i="1" u="sng" spc="-39" baseline="54110" dirty="0" smtClean="0">
                <a:latin typeface="Times New Roman"/>
                <a:cs typeface="Times New Roman"/>
              </a:rPr>
              <a:t>A</a:t>
            </a:r>
            <a:r>
              <a:rPr sz="1125" i="1" u="sng" spc="4" baseline="54110" dirty="0" smtClean="0">
                <a:latin typeface="Times New Roman"/>
                <a:cs typeface="Times New Roman"/>
              </a:rPr>
              <a:t>T</a:t>
            </a:r>
            <a:r>
              <a:rPr sz="1125" i="1" u="sng" spc="0" baseline="54110" dirty="0" smtClean="0">
                <a:latin typeface="Times New Roman"/>
                <a:cs typeface="Times New Roman"/>
              </a:rPr>
              <a:t>p</a:t>
            </a:r>
            <a:r>
              <a:rPr sz="1125" u="sng" spc="25" baseline="54110" dirty="0" smtClean="0">
                <a:latin typeface="Times New Roman"/>
                <a:cs typeface="Times New Roman"/>
              </a:rPr>
              <a:t> </a:t>
            </a:r>
            <a:r>
              <a:rPr sz="1125" spc="-7" baseline="54110" dirty="0" smtClean="0">
                <a:latin typeface="Times New Roman"/>
                <a:cs typeface="Times New Roman"/>
              </a:rPr>
              <a:t> </a:t>
            </a:r>
            <a:r>
              <a:rPr sz="1950" spc="0" baseline="8371" dirty="0" smtClean="0">
                <a:latin typeface="Symbol"/>
                <a:cs typeface="Symbol"/>
              </a:rPr>
              <a:t>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921908" y="5439327"/>
            <a:ext cx="251795" cy="2459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  <a:spcBef>
                <a:spcPts val="92"/>
              </a:spcBef>
            </a:pPr>
            <a:r>
              <a:rPr sz="1950" spc="0" baseline="12557" dirty="0" smtClean="0">
                <a:latin typeface="Symbol"/>
                <a:cs typeface="Symbol"/>
              </a:rPr>
              <a:t></a:t>
            </a:r>
            <a:r>
              <a:rPr sz="1950" spc="-115" baseline="13379" dirty="0" smtClean="0">
                <a:latin typeface="Times New Roman"/>
                <a:cs typeface="Times New Roman"/>
              </a:rPr>
              <a:t> </a:t>
            </a:r>
            <a:r>
              <a:rPr sz="1950" i="1" spc="0" baseline="-4459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129245" y="5471106"/>
            <a:ext cx="260102" cy="214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00"/>
              </a:lnSpc>
              <a:spcBef>
                <a:spcPts val="80"/>
              </a:spcBef>
            </a:pPr>
            <a:r>
              <a:rPr sz="1950" baseline="4185" dirty="0" smtClean="0">
                <a:latin typeface="Symbol"/>
                <a:cs typeface="Symbol"/>
              </a:rPr>
              <a:t></a:t>
            </a:r>
            <a:r>
              <a:rPr sz="1950" spc="-239" baseline="4459" dirty="0" smtClean="0">
                <a:latin typeface="Times New Roman"/>
                <a:cs typeface="Times New Roman"/>
              </a:rPr>
              <a:t> </a:t>
            </a:r>
            <a:r>
              <a:rPr sz="1950" i="1" spc="0" baseline="-2229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266422" y="5471106"/>
            <a:ext cx="260184" cy="214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00"/>
              </a:lnSpc>
              <a:spcBef>
                <a:spcPts val="80"/>
              </a:spcBef>
            </a:pPr>
            <a:r>
              <a:rPr sz="1950" baseline="4185" dirty="0" smtClean="0">
                <a:latin typeface="Symbol"/>
                <a:cs typeface="Symbol"/>
              </a:rPr>
              <a:t></a:t>
            </a:r>
            <a:r>
              <a:rPr sz="1950" spc="-239" baseline="4459" dirty="0" smtClean="0">
                <a:latin typeface="Times New Roman"/>
                <a:cs typeface="Times New Roman"/>
              </a:rPr>
              <a:t> </a:t>
            </a:r>
            <a:r>
              <a:rPr sz="1950" i="1" spc="0" baseline="-2229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693981" y="5471106"/>
            <a:ext cx="283206" cy="214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00"/>
              </a:lnSpc>
              <a:spcBef>
                <a:spcPts val="80"/>
              </a:spcBef>
            </a:pPr>
            <a:r>
              <a:rPr sz="1950" spc="0" baseline="4185" dirty="0" smtClean="0">
                <a:latin typeface="Symbol"/>
                <a:cs typeface="Symbol"/>
              </a:rPr>
              <a:t></a:t>
            </a:r>
            <a:r>
              <a:rPr sz="1950" spc="-45" baseline="4459" dirty="0" smtClean="0">
                <a:latin typeface="Times New Roman"/>
                <a:cs typeface="Times New Roman"/>
              </a:rPr>
              <a:t> </a:t>
            </a:r>
            <a:r>
              <a:rPr sz="1950" i="1" spc="0" baseline="-2229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807713" y="5484877"/>
            <a:ext cx="221913" cy="200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05"/>
              </a:lnSpc>
              <a:spcBef>
                <a:spcPts val="75"/>
              </a:spcBef>
            </a:pPr>
            <a:r>
              <a:rPr sz="1950" spc="19" baseline="2092" dirty="0" smtClean="0">
                <a:latin typeface="Symbol"/>
                <a:cs typeface="Symbol"/>
              </a:rPr>
              <a:t></a:t>
            </a:r>
            <a:r>
              <a:rPr sz="1300" i="1" spc="0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231593" y="5494406"/>
            <a:ext cx="300430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i="1" spc="0" dirty="0" smtClean="0">
                <a:latin typeface="Times New Roman"/>
                <a:cs typeface="Times New Roman"/>
              </a:rPr>
              <a:t>k</a:t>
            </a:r>
            <a:r>
              <a:rPr sz="1300" i="1" spc="256" dirty="0" smtClean="0">
                <a:latin typeface="Times New Roman"/>
                <a:cs typeface="Times New Roman"/>
              </a:rPr>
              <a:t> </a:t>
            </a:r>
            <a:r>
              <a:rPr sz="1300" i="1" spc="0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297837" y="5494406"/>
            <a:ext cx="125066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i="1" spc="0" dirty="0" smtClean="0">
                <a:latin typeface="Times New Roman"/>
                <a:cs typeface="Times New Roman"/>
              </a:rPr>
              <a:t>k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486264" y="5494406"/>
            <a:ext cx="153225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i="1" spc="0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320588" y="5560381"/>
            <a:ext cx="1178604" cy="121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sz="750" i="1" spc="0" dirty="0" smtClean="0">
                <a:latin typeface="Times New Roman"/>
                <a:cs typeface="Times New Roman"/>
              </a:rPr>
              <a:t>n    </a:t>
            </a:r>
            <a:r>
              <a:rPr sz="750" i="1" spc="168" dirty="0" smtClean="0">
                <a:latin typeface="Times New Roman"/>
                <a:cs typeface="Times New Roman"/>
              </a:rPr>
              <a:t> </a:t>
            </a:r>
            <a:r>
              <a:rPr sz="750" i="1" spc="-14" dirty="0" smtClean="0">
                <a:latin typeface="Times New Roman"/>
                <a:cs typeface="Times New Roman"/>
              </a:rPr>
              <a:t>D</a:t>
            </a:r>
            <a:r>
              <a:rPr sz="750" i="1" spc="44" dirty="0" smtClean="0">
                <a:latin typeface="Times New Roman"/>
                <a:cs typeface="Times New Roman"/>
              </a:rPr>
              <a:t>S</a:t>
            </a:r>
            <a:r>
              <a:rPr sz="750" i="1" spc="-39" dirty="0" smtClean="0">
                <a:latin typeface="Times New Roman"/>
                <a:cs typeface="Times New Roman"/>
              </a:rPr>
              <a:t>A</a:t>
            </a:r>
            <a:r>
              <a:rPr sz="750" i="1" spc="4" dirty="0" smtClean="0">
                <a:latin typeface="Times New Roman"/>
                <a:cs typeface="Times New Roman"/>
              </a:rPr>
              <a:t>T</a:t>
            </a:r>
            <a:r>
              <a:rPr sz="750" i="1" spc="0" dirty="0" smtClean="0">
                <a:latin typeface="Times New Roman"/>
                <a:cs typeface="Times New Roman"/>
              </a:rPr>
              <a:t>n        </a:t>
            </a:r>
            <a:r>
              <a:rPr sz="750" i="1" spc="45" dirty="0" smtClean="0">
                <a:latin typeface="Times New Roman"/>
                <a:cs typeface="Times New Roman"/>
              </a:rPr>
              <a:t> </a:t>
            </a:r>
            <a:r>
              <a:rPr sz="750" i="1" spc="0" dirty="0" smtClean="0">
                <a:latin typeface="Times New Roman"/>
                <a:cs typeface="Times New Roman"/>
              </a:rPr>
              <a:t>M          </a:t>
            </a:r>
            <a:r>
              <a:rPr sz="750" i="1" spc="68" dirty="0" smtClean="0">
                <a:latin typeface="Times New Roman"/>
                <a:cs typeface="Times New Roman"/>
              </a:rPr>
              <a:t> </a:t>
            </a:r>
            <a:r>
              <a:rPr sz="750" i="1" spc="4" dirty="0" smtClean="0">
                <a:latin typeface="Times New Roman"/>
                <a:cs typeface="Times New Roman"/>
              </a:rPr>
              <a:t>Tn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398560" y="5560381"/>
            <a:ext cx="89061" cy="121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sz="750" i="1" spc="0" dirty="0" smtClean="0">
                <a:latin typeface="Times New Roman"/>
                <a:cs typeface="Times New Roman"/>
              </a:rPr>
              <a:t>p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616725" y="5559611"/>
            <a:ext cx="420158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125" i="1" spc="-14" baseline="34785" dirty="0" smtClean="0">
                <a:latin typeface="Times New Roman"/>
                <a:cs typeface="Times New Roman"/>
              </a:rPr>
              <a:t>D</a:t>
            </a:r>
            <a:r>
              <a:rPr sz="1125" i="1" spc="44" baseline="34785" dirty="0" smtClean="0">
                <a:latin typeface="Times New Roman"/>
                <a:cs typeface="Times New Roman"/>
              </a:rPr>
              <a:t>S</a:t>
            </a:r>
            <a:r>
              <a:rPr sz="1125" i="1" spc="-39" baseline="34785" dirty="0" smtClean="0">
                <a:latin typeface="Times New Roman"/>
                <a:cs typeface="Times New Roman"/>
              </a:rPr>
              <a:t>A</a:t>
            </a:r>
            <a:r>
              <a:rPr sz="1125" i="1" spc="4" baseline="34785" dirty="0" smtClean="0">
                <a:latin typeface="Times New Roman"/>
                <a:cs typeface="Times New Roman"/>
              </a:rPr>
              <a:t>T</a:t>
            </a:r>
            <a:r>
              <a:rPr sz="1125" i="1" spc="0" baseline="34785" dirty="0" smtClean="0">
                <a:latin typeface="Times New Roman"/>
                <a:cs typeface="Times New Roman"/>
              </a:rPr>
              <a:t>p</a:t>
            </a:r>
            <a:r>
              <a:rPr sz="1125" i="1" spc="50" baseline="34785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Symbol"/>
                <a:cs typeface="Symbol"/>
              </a:rPr>
              <a:t>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141306" y="5560381"/>
            <a:ext cx="536795" cy="121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sz="750" i="1" spc="0" dirty="0" smtClean="0">
                <a:latin typeface="Times New Roman"/>
                <a:cs typeface="Times New Roman"/>
              </a:rPr>
              <a:t>M          </a:t>
            </a:r>
            <a:r>
              <a:rPr sz="750" i="1" spc="136" dirty="0" smtClean="0">
                <a:latin typeface="Times New Roman"/>
                <a:cs typeface="Times New Roman"/>
              </a:rPr>
              <a:t> </a:t>
            </a:r>
            <a:r>
              <a:rPr sz="750" i="1" spc="-14" dirty="0" smtClean="0">
                <a:latin typeface="Times New Roman"/>
                <a:cs typeface="Times New Roman"/>
              </a:rPr>
              <a:t>DD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942294" y="5560381"/>
            <a:ext cx="144793" cy="121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sz="750" i="1" spc="4" dirty="0" smtClean="0">
                <a:latin typeface="Times New Roman"/>
                <a:cs typeface="Times New Roman"/>
              </a:rPr>
              <a:t>Tp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705047" y="5559611"/>
            <a:ext cx="114974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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777230" y="5602563"/>
            <a:ext cx="134535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spc="0" dirty="0" smtClean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413979" y="5602563"/>
            <a:ext cx="134535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spc="0" dirty="0" smtClean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807713" y="5619913"/>
            <a:ext cx="114974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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044591" y="5619913"/>
            <a:ext cx="114974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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921908" y="5665471"/>
            <a:ext cx="114974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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705047" y="5665471"/>
            <a:ext cx="114974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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974852" y="5819446"/>
            <a:ext cx="917241" cy="514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95"/>
              </a:lnSpc>
              <a:spcBef>
                <a:spcPts val="69"/>
              </a:spcBef>
            </a:pPr>
            <a:r>
              <a:rPr sz="1650" spc="-4" baseline="5270" dirty="0" smtClean="0">
                <a:latin typeface="Arial"/>
                <a:cs typeface="Arial"/>
              </a:rPr>
              <a:t>S</a:t>
            </a:r>
            <a:r>
              <a:rPr sz="1650" spc="0" baseline="5270" dirty="0" smtClean="0">
                <a:latin typeface="Arial"/>
                <a:cs typeface="Arial"/>
              </a:rPr>
              <a:t>o</a:t>
            </a:r>
            <a:r>
              <a:rPr sz="1650" spc="-4" baseline="5270" dirty="0" smtClean="0">
                <a:latin typeface="Arial"/>
                <a:cs typeface="Arial"/>
              </a:rPr>
              <a:t>l</a:t>
            </a:r>
            <a:r>
              <a:rPr sz="1650" spc="-9" baseline="5270" dirty="0" smtClean="0">
                <a:latin typeface="Arial"/>
                <a:cs typeface="Arial"/>
              </a:rPr>
              <a:t>v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0" baseline="5270" dirty="0" smtClean="0">
                <a:latin typeface="Arial"/>
                <a:cs typeface="Arial"/>
              </a:rPr>
              <a:t>ng</a:t>
            </a:r>
            <a:r>
              <a:rPr sz="1650" spc="14" baseline="5270" dirty="0" smtClean="0">
                <a:latin typeface="Arial"/>
                <a:cs typeface="Arial"/>
              </a:rPr>
              <a:t> f</a:t>
            </a:r>
            <a:r>
              <a:rPr sz="1650" spc="0" baseline="5270" dirty="0" smtClean="0">
                <a:latin typeface="Arial"/>
                <a:cs typeface="Arial"/>
              </a:rPr>
              <a:t>or</a:t>
            </a:r>
            <a:r>
              <a:rPr sz="1650" spc="-34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V</a:t>
            </a:r>
            <a:r>
              <a:rPr sz="1050" spc="0" baseline="-12423" dirty="0" smtClean="0">
                <a:latin typeface="Arial"/>
                <a:cs typeface="Arial"/>
              </a:rPr>
              <a:t>M</a:t>
            </a:r>
            <a:endParaRPr sz="700">
              <a:latin typeface="Arial"/>
              <a:cs typeface="Arial"/>
            </a:endParaRPr>
          </a:p>
          <a:p>
            <a:pPr marR="168855" algn="r">
              <a:lnSpc>
                <a:spcPct val="95825"/>
              </a:lnSpc>
              <a:spcBef>
                <a:spcPts val="1023"/>
              </a:spcBef>
            </a:pPr>
            <a:r>
              <a:rPr sz="1300" i="1" spc="0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630267" y="5985102"/>
            <a:ext cx="114532" cy="190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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010363" y="5985102"/>
            <a:ext cx="114532" cy="190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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545448" y="6018410"/>
            <a:ext cx="463393" cy="190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10"/>
              </a:lnSpc>
              <a:spcBef>
                <a:spcPts val="70"/>
              </a:spcBef>
            </a:pPr>
            <a:r>
              <a:rPr sz="1300" i="1" spc="0" dirty="0" smtClean="0">
                <a:latin typeface="Times New Roman"/>
                <a:cs typeface="Times New Roman"/>
              </a:rPr>
              <a:t>V</a:t>
            </a:r>
            <a:r>
              <a:rPr sz="1300" i="1" spc="-96" dirty="0" smtClean="0">
                <a:latin typeface="Times New Roman"/>
                <a:cs typeface="Times New Roman"/>
              </a:rPr>
              <a:t> </a:t>
            </a:r>
            <a:r>
              <a:rPr sz="1125" i="1" spc="-14" baseline="-7730" dirty="0" smtClean="0">
                <a:latin typeface="Times New Roman"/>
                <a:cs typeface="Times New Roman"/>
              </a:rPr>
              <a:t>D</a:t>
            </a:r>
            <a:r>
              <a:rPr sz="1125" i="1" spc="0" baseline="-7730" dirty="0" smtClean="0">
                <a:latin typeface="Times New Roman"/>
                <a:cs typeface="Times New Roman"/>
              </a:rPr>
              <a:t>S</a:t>
            </a:r>
            <a:r>
              <a:rPr sz="1125" i="1" spc="-139" baseline="-7730" dirty="0" smtClean="0">
                <a:latin typeface="Times New Roman"/>
                <a:cs typeface="Times New Roman"/>
              </a:rPr>
              <a:t> </a:t>
            </a:r>
            <a:r>
              <a:rPr sz="1125" i="1" spc="-34" baseline="-7730" dirty="0" smtClean="0">
                <a:latin typeface="Times New Roman"/>
                <a:cs typeface="Times New Roman"/>
              </a:rPr>
              <a:t>A</a:t>
            </a:r>
            <a:r>
              <a:rPr sz="1125" i="1" spc="4" baseline="-7730" dirty="0" smtClean="0">
                <a:latin typeface="Times New Roman"/>
                <a:cs typeface="Times New Roman"/>
              </a:rPr>
              <a:t>T</a:t>
            </a:r>
            <a:r>
              <a:rPr sz="1125" i="1" spc="0" baseline="-7730" dirty="0" smtClean="0">
                <a:latin typeface="Times New Roman"/>
                <a:cs typeface="Times New Roman"/>
              </a:rPr>
              <a:t>p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863267" y="6042160"/>
            <a:ext cx="1001924" cy="292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10"/>
              </a:lnSpc>
              <a:spcBef>
                <a:spcPts val="110"/>
              </a:spcBef>
            </a:pPr>
            <a:r>
              <a:rPr sz="1300" spc="0" dirty="0" smtClean="0">
                <a:latin typeface="Symbol"/>
                <a:cs typeface="Symbol"/>
              </a:rPr>
              <a:t></a:t>
            </a:r>
            <a:r>
              <a:rPr sz="1300" spc="10" dirty="0" smtClean="0">
                <a:latin typeface="Times New Roman"/>
                <a:cs typeface="Times New Roman"/>
              </a:rPr>
              <a:t> </a:t>
            </a:r>
            <a:r>
              <a:rPr sz="1950" i="1" u="sng" spc="0" baseline="26758" dirty="0" smtClean="0">
                <a:latin typeface="Times New Roman"/>
                <a:cs typeface="Times New Roman"/>
              </a:rPr>
              <a:t>V</a:t>
            </a:r>
            <a:r>
              <a:rPr sz="1950" u="sng" spc="-98" baseline="26758" dirty="0" smtClean="0">
                <a:latin typeface="Times New Roman"/>
                <a:cs typeface="Times New Roman"/>
              </a:rPr>
              <a:t> </a:t>
            </a:r>
            <a:r>
              <a:rPr sz="1125" i="1" u="sng" spc="-14" baseline="42515" dirty="0" smtClean="0">
                <a:latin typeface="Times New Roman"/>
                <a:cs typeface="Times New Roman"/>
              </a:rPr>
              <a:t>D</a:t>
            </a:r>
            <a:r>
              <a:rPr sz="1125" i="1" u="sng" spc="0" baseline="42515" dirty="0" smtClean="0">
                <a:latin typeface="Times New Roman"/>
                <a:cs typeface="Times New Roman"/>
              </a:rPr>
              <a:t>S</a:t>
            </a:r>
            <a:r>
              <a:rPr sz="1125" u="sng" spc="-144" baseline="42515" dirty="0" smtClean="0">
                <a:latin typeface="Times New Roman"/>
                <a:cs typeface="Times New Roman"/>
              </a:rPr>
              <a:t> </a:t>
            </a:r>
            <a:r>
              <a:rPr sz="1125" i="1" u="sng" spc="-34" baseline="42515" dirty="0" smtClean="0">
                <a:latin typeface="Times New Roman"/>
                <a:cs typeface="Times New Roman"/>
              </a:rPr>
              <a:t>A</a:t>
            </a:r>
            <a:r>
              <a:rPr sz="1125" i="1" u="sng" spc="4" baseline="42515" dirty="0" smtClean="0">
                <a:latin typeface="Times New Roman"/>
                <a:cs typeface="Times New Roman"/>
              </a:rPr>
              <a:t>T</a:t>
            </a:r>
            <a:r>
              <a:rPr sz="1125" i="1" u="sng" spc="0" baseline="42515" dirty="0" smtClean="0">
                <a:latin typeface="Times New Roman"/>
                <a:cs typeface="Times New Roman"/>
              </a:rPr>
              <a:t>n</a:t>
            </a:r>
            <a:r>
              <a:rPr sz="1125" i="1" spc="157" baseline="42515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Symbol"/>
                <a:cs typeface="Symbol"/>
              </a:rPr>
              <a:t></a:t>
            </a:r>
            <a:r>
              <a:rPr sz="1300" spc="-87" dirty="0" smtClean="0">
                <a:latin typeface="Times New Roman"/>
                <a:cs typeface="Times New Roman"/>
              </a:rPr>
              <a:t> </a:t>
            </a:r>
            <a:r>
              <a:rPr sz="1300" i="1" spc="54" dirty="0" smtClean="0">
                <a:latin typeface="Times New Roman"/>
                <a:cs typeface="Times New Roman"/>
              </a:rPr>
              <a:t>r</a:t>
            </a:r>
            <a:r>
              <a:rPr sz="1950" spc="25" baseline="8371" dirty="0" smtClean="0">
                <a:latin typeface="Symbol"/>
                <a:cs typeface="Symbol"/>
              </a:rPr>
              <a:t></a:t>
            </a:r>
            <a:r>
              <a:rPr sz="1950" i="1" spc="0" baseline="-8919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010363" y="6090967"/>
            <a:ext cx="114532" cy="190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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998667" y="6120319"/>
            <a:ext cx="282615" cy="2140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00"/>
              </a:lnSpc>
              <a:spcBef>
                <a:spcPts val="80"/>
              </a:spcBef>
            </a:pPr>
            <a:r>
              <a:rPr sz="1950" spc="0" baseline="4185" dirty="0" smtClean="0">
                <a:latin typeface="Symbol"/>
                <a:cs typeface="Symbol"/>
              </a:rPr>
              <a:t></a:t>
            </a:r>
            <a:r>
              <a:rPr sz="1950" spc="-42" baseline="4459" dirty="0" smtClean="0">
                <a:latin typeface="Times New Roman"/>
                <a:cs typeface="Times New Roman"/>
              </a:rPr>
              <a:t> </a:t>
            </a:r>
            <a:r>
              <a:rPr sz="1950" i="1" spc="0" baseline="-2229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404714" y="6120319"/>
            <a:ext cx="142163" cy="190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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730241" y="6209195"/>
            <a:ext cx="144716" cy="1218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sz="750" i="1" spc="4" dirty="0" smtClean="0">
                <a:latin typeface="Times New Roman"/>
                <a:cs typeface="Times New Roman"/>
              </a:rPr>
              <a:t>Tn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630267" y="6206061"/>
            <a:ext cx="114532" cy="190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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828225" y="6209195"/>
            <a:ext cx="177602" cy="1218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sz="750" i="1" spc="-14" dirty="0" smtClean="0">
                <a:latin typeface="Times New Roman"/>
                <a:cs typeface="Times New Roman"/>
              </a:rPr>
              <a:t>DD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247278" y="6209195"/>
            <a:ext cx="144716" cy="1218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sz="750" i="1" spc="4" dirty="0" smtClean="0">
                <a:latin typeface="Times New Roman"/>
                <a:cs typeface="Times New Roman"/>
              </a:rPr>
              <a:t>Tp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010363" y="6206061"/>
            <a:ext cx="114532" cy="190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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156385" y="6249275"/>
            <a:ext cx="133957" cy="190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spc="0" dirty="0" smtClean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719312" y="6249275"/>
            <a:ext cx="133957" cy="190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spc="0" dirty="0" smtClean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612588" y="6311940"/>
            <a:ext cx="2512307" cy="190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u="sng" dirty="0" smtClean="0">
                <a:latin typeface="Symbol"/>
                <a:cs typeface="Symbol"/>
              </a:rPr>
              <a:t></a:t>
            </a:r>
            <a:r>
              <a:rPr sz="1300" u="sng" dirty="0" smtClean="0">
                <a:latin typeface="Times New Roman"/>
                <a:cs typeface="Times New Roman"/>
              </a:rPr>
              <a:t>                     </a:t>
            </a:r>
            <a:r>
              <a:rPr sz="1300" u="sng" spc="139" dirty="0" smtClean="0">
                <a:latin typeface="Times New Roman"/>
                <a:cs typeface="Times New Roman"/>
              </a:rPr>
              <a:t> </a:t>
            </a:r>
            <a:r>
              <a:rPr sz="1300" u="sng" spc="0" dirty="0" smtClean="0">
                <a:latin typeface="Symbol"/>
                <a:cs typeface="Symbol"/>
              </a:rPr>
              <a:t></a:t>
            </a:r>
            <a:r>
              <a:rPr sz="1300" u="sng" spc="3" dirty="0" smtClean="0">
                <a:latin typeface="Symbol"/>
                <a:cs typeface="Symbol"/>
              </a:rPr>
              <a:t></a:t>
            </a:r>
            <a:r>
              <a:rPr sz="1300" u="sng" spc="0" dirty="0" smtClean="0">
                <a:latin typeface="Times New Roman"/>
                <a:cs typeface="Times New Roman"/>
              </a:rPr>
              <a:t>                            </a:t>
            </a:r>
            <a:r>
              <a:rPr sz="1300" u="sng" spc="214" dirty="0" smtClean="0">
                <a:latin typeface="Times New Roman"/>
                <a:cs typeface="Times New Roman"/>
              </a:rPr>
              <a:t> </a:t>
            </a:r>
            <a:r>
              <a:rPr sz="1300" u="sng" spc="0" dirty="0" smtClean="0">
                <a:latin typeface="Symbol"/>
                <a:cs typeface="Symbol"/>
              </a:rPr>
              <a:t>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480903" y="6386802"/>
            <a:ext cx="142163" cy="190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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215858" y="6409893"/>
            <a:ext cx="260877" cy="190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15"/>
              </a:lnSpc>
              <a:spcBef>
                <a:spcPts val="70"/>
              </a:spcBef>
            </a:pPr>
            <a:r>
              <a:rPr sz="1300" i="1" spc="0" dirty="0" smtClean="0">
                <a:latin typeface="Times New Roman"/>
                <a:cs typeface="Times New Roman"/>
              </a:rPr>
              <a:t>V</a:t>
            </a:r>
            <a:r>
              <a:rPr sz="1300" i="1" spc="-101" dirty="0" smtClean="0">
                <a:latin typeface="Times New Roman"/>
                <a:cs typeface="Times New Roman"/>
              </a:rPr>
              <a:t> </a:t>
            </a:r>
            <a:r>
              <a:rPr sz="1125" i="1" spc="0" baseline="-7730" dirty="0" smtClean="0">
                <a:latin typeface="Times New Roman"/>
                <a:cs typeface="Times New Roman"/>
              </a:rPr>
              <a:t>M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94199" y="6515751"/>
            <a:ext cx="333055" cy="1935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dirty="0" smtClean="0">
                <a:latin typeface="Times New Roman"/>
                <a:cs typeface="Times New Roman"/>
              </a:rPr>
              <a:t>1</a:t>
            </a:r>
            <a:r>
              <a:rPr sz="1300" spc="-229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Symbol"/>
                <a:cs typeface="Symbol"/>
              </a:rPr>
              <a:t></a:t>
            </a:r>
            <a:r>
              <a:rPr sz="1300" spc="-82" dirty="0" smtClean="0">
                <a:latin typeface="Times New Roman"/>
                <a:cs typeface="Times New Roman"/>
              </a:rPr>
              <a:t> </a:t>
            </a:r>
            <a:r>
              <a:rPr sz="1300" i="1" spc="0" dirty="0" smtClean="0">
                <a:latin typeface="Times New Roman"/>
                <a:cs typeface="Times New Roman"/>
              </a:rPr>
              <a:t>r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974852" y="6764326"/>
            <a:ext cx="2077924" cy="1901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95"/>
              </a:lnSpc>
              <a:spcBef>
                <a:spcPts val="69"/>
              </a:spcBef>
            </a:pPr>
            <a:r>
              <a:rPr sz="1650" spc="-4" baseline="5270" dirty="0" smtClean="0">
                <a:latin typeface="Arial"/>
                <a:cs typeface="Arial"/>
              </a:rPr>
              <a:t>A</a:t>
            </a:r>
            <a:r>
              <a:rPr sz="1650" spc="0" baseline="5270" dirty="0" smtClean="0">
                <a:latin typeface="Arial"/>
                <a:cs typeface="Arial"/>
              </a:rPr>
              <a:t>ssumi</a:t>
            </a:r>
            <a:r>
              <a:rPr sz="1650" spc="-4" baseline="5270" dirty="0" smtClean="0">
                <a:latin typeface="Arial"/>
                <a:cs typeface="Arial"/>
              </a:rPr>
              <a:t>n</a:t>
            </a:r>
            <a:r>
              <a:rPr sz="1650" spc="0" baseline="5270" dirty="0" smtClean="0">
                <a:latin typeface="Arial"/>
                <a:cs typeface="Arial"/>
              </a:rPr>
              <a:t>g</a:t>
            </a:r>
            <a:r>
              <a:rPr sz="1650" spc="-14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V</a:t>
            </a:r>
            <a:r>
              <a:rPr sz="1050" spc="0" baseline="-12423" dirty="0" smtClean="0">
                <a:latin typeface="Arial"/>
                <a:cs typeface="Arial"/>
              </a:rPr>
              <a:t>DD</a:t>
            </a:r>
            <a:r>
              <a:rPr sz="1050" spc="144" baseline="-12423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&gt;</a:t>
            </a:r>
            <a:r>
              <a:rPr sz="1650" spc="0" baseline="5270" dirty="0" smtClean="0">
                <a:latin typeface="Arial"/>
                <a:cs typeface="Arial"/>
              </a:rPr>
              <a:t>&gt;</a:t>
            </a:r>
            <a:r>
              <a:rPr sz="1650" spc="-25" baseline="5270" dirty="0" smtClean="0">
                <a:latin typeface="Arial"/>
                <a:cs typeface="Arial"/>
              </a:rPr>
              <a:t> </a:t>
            </a:r>
            <a:r>
              <a:rPr sz="1650" spc="-9" baseline="5270" dirty="0" smtClean="0">
                <a:latin typeface="Arial"/>
                <a:cs typeface="Arial"/>
              </a:rPr>
              <a:t>|</a:t>
            </a:r>
            <a:r>
              <a:rPr sz="1650" spc="-4" baseline="5270" dirty="0" smtClean="0">
                <a:latin typeface="Arial"/>
                <a:cs typeface="Arial"/>
              </a:rPr>
              <a:t>V</a:t>
            </a:r>
            <a:r>
              <a:rPr sz="1050" spc="9" baseline="-12423" dirty="0" smtClean="0">
                <a:latin typeface="Arial"/>
                <a:cs typeface="Arial"/>
              </a:rPr>
              <a:t>T</a:t>
            </a:r>
            <a:r>
              <a:rPr sz="1650" spc="0" baseline="5270" dirty="0" smtClean="0">
                <a:latin typeface="Arial"/>
                <a:cs typeface="Arial"/>
              </a:rPr>
              <a:t>|</a:t>
            </a:r>
            <a:r>
              <a:rPr sz="1650" spc="26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+</a:t>
            </a:r>
            <a:r>
              <a:rPr sz="1650" spc="-14" baseline="5270" dirty="0" smtClean="0">
                <a:latin typeface="Arial"/>
                <a:cs typeface="Arial"/>
              </a:rPr>
              <a:t> </a:t>
            </a:r>
            <a:r>
              <a:rPr sz="1650" spc="-9" baseline="5270" dirty="0" smtClean="0">
                <a:latin typeface="Arial"/>
                <a:cs typeface="Arial"/>
              </a:rPr>
              <a:t>|</a:t>
            </a:r>
            <a:r>
              <a:rPr sz="1650" spc="-4" baseline="5270" dirty="0" smtClean="0">
                <a:latin typeface="Arial"/>
                <a:cs typeface="Arial"/>
              </a:rPr>
              <a:t>V</a:t>
            </a:r>
            <a:r>
              <a:rPr sz="1050" spc="0" baseline="-12423" dirty="0" smtClean="0">
                <a:latin typeface="Arial"/>
                <a:cs typeface="Arial"/>
              </a:rPr>
              <a:t>DS</a:t>
            </a:r>
            <a:r>
              <a:rPr sz="1050" spc="4" baseline="-12423" dirty="0" smtClean="0">
                <a:latin typeface="Arial"/>
                <a:cs typeface="Arial"/>
              </a:rPr>
              <a:t>A</a:t>
            </a:r>
            <a:r>
              <a:rPr sz="1050" spc="9" baseline="-12423" dirty="0" smtClean="0">
                <a:latin typeface="Arial"/>
                <a:cs typeface="Arial"/>
              </a:rPr>
              <a:t>T</a:t>
            </a:r>
            <a:r>
              <a:rPr sz="1650" spc="-9" baseline="5270" dirty="0" smtClean="0">
                <a:latin typeface="Arial"/>
                <a:cs typeface="Arial"/>
              </a:rPr>
              <a:t>|</a:t>
            </a:r>
            <a:r>
              <a:rPr sz="1650" spc="9" baseline="5270" dirty="0" smtClean="0">
                <a:latin typeface="Arial"/>
                <a:cs typeface="Arial"/>
              </a:rPr>
              <a:t>/</a:t>
            </a:r>
            <a:r>
              <a:rPr sz="1650" spc="0" baseline="5270" dirty="0" smtClean="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624457" y="6899717"/>
            <a:ext cx="402253" cy="2115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75"/>
              </a:lnSpc>
              <a:spcBef>
                <a:spcPts val="78"/>
              </a:spcBef>
            </a:pPr>
            <a:r>
              <a:rPr sz="1950" i="1" u="sng" baseline="4459" dirty="0" smtClean="0">
                <a:latin typeface="Times New Roman"/>
                <a:cs typeface="Times New Roman"/>
              </a:rPr>
              <a:t>r</a:t>
            </a:r>
            <a:r>
              <a:rPr sz="1950" u="sng" spc="-214" baseline="4459" dirty="0" smtClean="0">
                <a:latin typeface="Times New Roman"/>
                <a:cs typeface="Times New Roman"/>
              </a:rPr>
              <a:t> </a:t>
            </a:r>
            <a:r>
              <a:rPr sz="1950" i="1" u="sng" spc="0" baseline="-2229" dirty="0" smtClean="0">
                <a:latin typeface="Times New Roman"/>
                <a:cs typeface="Times New Roman"/>
              </a:rPr>
              <a:t>V</a:t>
            </a:r>
            <a:r>
              <a:rPr sz="1950" u="sng" spc="-93" baseline="-2229" dirty="0" smtClean="0">
                <a:latin typeface="Times New Roman"/>
                <a:cs typeface="Times New Roman"/>
              </a:rPr>
              <a:t> </a:t>
            </a:r>
            <a:r>
              <a:rPr sz="1125" i="1" u="sng" spc="-9" baseline="-11595" dirty="0" smtClean="0">
                <a:latin typeface="Times New Roman"/>
                <a:cs typeface="Times New Roman"/>
              </a:rPr>
              <a:t>DD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481060" y="7001231"/>
            <a:ext cx="142388" cy="1910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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216081" y="7024377"/>
            <a:ext cx="260899" cy="1910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15"/>
              </a:lnSpc>
              <a:spcBef>
                <a:spcPts val="70"/>
              </a:spcBef>
            </a:pPr>
            <a:r>
              <a:rPr sz="1300" i="1" spc="0" dirty="0" smtClean="0">
                <a:latin typeface="Times New Roman"/>
                <a:cs typeface="Times New Roman"/>
              </a:rPr>
              <a:t>V</a:t>
            </a:r>
            <a:r>
              <a:rPr sz="1300" i="1" spc="-106" dirty="0" smtClean="0">
                <a:latin typeface="Times New Roman"/>
                <a:cs typeface="Times New Roman"/>
              </a:rPr>
              <a:t> </a:t>
            </a:r>
            <a:r>
              <a:rPr sz="1125" i="1" spc="0" baseline="-7730" dirty="0" smtClean="0">
                <a:latin typeface="Times New Roman"/>
                <a:cs typeface="Times New Roman"/>
              </a:rPr>
              <a:t>M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46922" y="7130443"/>
            <a:ext cx="333029" cy="1936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dirty="0" smtClean="0">
                <a:latin typeface="Times New Roman"/>
                <a:cs typeface="Times New Roman"/>
              </a:rPr>
              <a:t>1</a:t>
            </a:r>
            <a:r>
              <a:rPr sz="1300" spc="-234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Symbol"/>
                <a:cs typeface="Symbol"/>
              </a:rPr>
              <a:t></a:t>
            </a:r>
            <a:r>
              <a:rPr sz="1300" spc="-87" dirty="0" smtClean="0">
                <a:latin typeface="Times New Roman"/>
                <a:cs typeface="Times New Roman"/>
              </a:rPr>
              <a:t> </a:t>
            </a:r>
            <a:r>
              <a:rPr sz="1300" i="1" spc="0" dirty="0" smtClean="0">
                <a:latin typeface="Times New Roman"/>
                <a:cs typeface="Times New Roman"/>
              </a:rPr>
              <a:t>r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74852" y="7344977"/>
            <a:ext cx="4804072" cy="6262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716">
              <a:lnSpc>
                <a:spcPts val="1395"/>
              </a:lnSpc>
              <a:spcBef>
                <a:spcPts val="69"/>
              </a:spcBef>
            </a:pPr>
            <a:r>
              <a:rPr sz="1650" spc="-4" baseline="5270" dirty="0" smtClean="0">
                <a:latin typeface="Arial"/>
                <a:cs typeface="Arial"/>
              </a:rPr>
              <a:t>Si</a:t>
            </a:r>
            <a:r>
              <a:rPr sz="1650" spc="0" baseline="5270" dirty="0" smtClean="0">
                <a:latin typeface="Arial"/>
                <a:cs typeface="Arial"/>
              </a:rPr>
              <a:t>n</a:t>
            </a:r>
            <a:r>
              <a:rPr sz="1650" spc="-4" baseline="5270" dirty="0" smtClean="0">
                <a:latin typeface="Arial"/>
                <a:cs typeface="Arial"/>
              </a:rPr>
              <a:t>c</a:t>
            </a:r>
            <a:r>
              <a:rPr sz="1650" spc="0" baseline="5270" dirty="0" smtClean="0">
                <a:latin typeface="Arial"/>
                <a:cs typeface="Arial"/>
              </a:rPr>
              <a:t>e</a:t>
            </a:r>
            <a:r>
              <a:rPr sz="1650" spc="-9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r</a:t>
            </a:r>
            <a:r>
              <a:rPr sz="1650" spc="-1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= </a:t>
            </a:r>
            <a:r>
              <a:rPr sz="1650" spc="-9" baseline="5270" dirty="0" smtClean="0">
                <a:latin typeface="Arial"/>
                <a:cs typeface="Arial"/>
              </a:rPr>
              <a:t>|</a:t>
            </a:r>
            <a:r>
              <a:rPr sz="1650" spc="14" baseline="5270" dirty="0" smtClean="0">
                <a:latin typeface="Arial"/>
                <a:cs typeface="Arial"/>
              </a:rPr>
              <a:t>k</a:t>
            </a:r>
            <a:r>
              <a:rPr sz="1050" spc="0" baseline="-12423" dirty="0" smtClean="0">
                <a:latin typeface="Arial"/>
                <a:cs typeface="Arial"/>
              </a:rPr>
              <a:t>p</a:t>
            </a:r>
            <a:r>
              <a:rPr sz="1650" spc="-9" baseline="5270" dirty="0" smtClean="0">
                <a:latin typeface="Arial"/>
                <a:cs typeface="Arial"/>
              </a:rPr>
              <a:t>||</a:t>
            </a:r>
            <a:r>
              <a:rPr sz="1650" spc="-4" baseline="5270" dirty="0" smtClean="0">
                <a:latin typeface="Arial"/>
                <a:cs typeface="Arial"/>
              </a:rPr>
              <a:t>V</a:t>
            </a:r>
            <a:r>
              <a:rPr sz="1050" spc="0" baseline="-12423" dirty="0" smtClean="0">
                <a:latin typeface="Arial"/>
                <a:cs typeface="Arial"/>
              </a:rPr>
              <a:t>DS</a:t>
            </a:r>
            <a:r>
              <a:rPr sz="1050" spc="4" baseline="-12423" dirty="0" smtClean="0">
                <a:latin typeface="Arial"/>
                <a:cs typeface="Arial"/>
              </a:rPr>
              <a:t>A</a:t>
            </a:r>
            <a:r>
              <a:rPr sz="1050" spc="9" baseline="-12423" dirty="0" smtClean="0">
                <a:latin typeface="Arial"/>
                <a:cs typeface="Arial"/>
              </a:rPr>
              <a:t>T</a:t>
            </a:r>
            <a:r>
              <a:rPr sz="1050" spc="4" baseline="-12423" dirty="0" smtClean="0">
                <a:latin typeface="Arial"/>
                <a:cs typeface="Arial"/>
              </a:rPr>
              <a:t>p</a:t>
            </a:r>
            <a:r>
              <a:rPr sz="1650" spc="-9" baseline="5270" dirty="0" smtClean="0">
                <a:latin typeface="Arial"/>
                <a:cs typeface="Arial"/>
              </a:rPr>
              <a:t>|</a:t>
            </a:r>
            <a:r>
              <a:rPr sz="1650" spc="4" baseline="5270" dirty="0" smtClean="0">
                <a:latin typeface="Arial"/>
                <a:cs typeface="Arial"/>
              </a:rPr>
              <a:t>/</a:t>
            </a:r>
            <a:r>
              <a:rPr sz="1650" spc="9" baseline="5270" dirty="0" smtClean="0">
                <a:latin typeface="Arial"/>
                <a:cs typeface="Arial"/>
              </a:rPr>
              <a:t>k</a:t>
            </a:r>
            <a:r>
              <a:rPr sz="1050" spc="0" baseline="-12423" dirty="0" smtClean="0">
                <a:latin typeface="Arial"/>
                <a:cs typeface="Arial"/>
              </a:rPr>
              <a:t>n</a:t>
            </a:r>
            <a:r>
              <a:rPr sz="1650" spc="-4" baseline="5270" dirty="0" smtClean="0">
                <a:latin typeface="Arial"/>
                <a:cs typeface="Arial"/>
              </a:rPr>
              <a:t>V</a:t>
            </a:r>
            <a:r>
              <a:rPr sz="1050" spc="0" baseline="-12423" dirty="0" smtClean="0">
                <a:latin typeface="Arial"/>
                <a:cs typeface="Arial"/>
              </a:rPr>
              <a:t>DS</a:t>
            </a:r>
            <a:r>
              <a:rPr sz="1050" spc="4" baseline="-12423" dirty="0" smtClean="0">
                <a:latin typeface="Arial"/>
                <a:cs typeface="Arial"/>
              </a:rPr>
              <a:t>A</a:t>
            </a:r>
            <a:r>
              <a:rPr sz="1050" spc="9" baseline="-12423" dirty="0" smtClean="0">
                <a:latin typeface="Arial"/>
                <a:cs typeface="Arial"/>
              </a:rPr>
              <a:t>T</a:t>
            </a:r>
            <a:r>
              <a:rPr sz="1050" spc="0" baseline="-12423" dirty="0" smtClean="0">
                <a:latin typeface="Arial"/>
                <a:cs typeface="Arial"/>
              </a:rPr>
              <a:t>n </a:t>
            </a:r>
            <a:r>
              <a:rPr sz="1050" spc="17" baseline="-12423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an</a:t>
            </a:r>
            <a:r>
              <a:rPr sz="1650" spc="0" baseline="5270" dirty="0" smtClean="0">
                <a:latin typeface="Arial"/>
                <a:cs typeface="Arial"/>
              </a:rPr>
              <a:t>d</a:t>
            </a:r>
            <a:r>
              <a:rPr sz="1650" spc="-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k</a:t>
            </a:r>
            <a:r>
              <a:rPr sz="1650" spc="-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=</a:t>
            </a:r>
            <a:r>
              <a:rPr sz="1650" spc="-14" baseline="5270" dirty="0" smtClean="0">
                <a:latin typeface="Arial"/>
                <a:cs typeface="Arial"/>
              </a:rPr>
              <a:t> </a:t>
            </a:r>
            <a:r>
              <a:rPr sz="1650" spc="9" baseline="5270" dirty="0" smtClean="0">
                <a:latin typeface="Arial"/>
                <a:cs typeface="Arial"/>
              </a:rPr>
              <a:t>k</a:t>
            </a:r>
            <a:r>
              <a:rPr sz="1650" spc="-4" baseline="5270" dirty="0" smtClean="0">
                <a:latin typeface="Arial"/>
                <a:cs typeface="Arial"/>
              </a:rPr>
              <a:t>’</a:t>
            </a:r>
            <a:r>
              <a:rPr sz="1650" spc="34" baseline="5270" dirty="0" smtClean="0">
                <a:latin typeface="Arial"/>
                <a:cs typeface="Arial"/>
              </a:rPr>
              <a:t>W</a:t>
            </a:r>
            <a:r>
              <a:rPr sz="1650" spc="-9" baseline="5270" dirty="0" smtClean="0">
                <a:latin typeface="Arial"/>
                <a:cs typeface="Arial"/>
              </a:rPr>
              <a:t>/</a:t>
            </a:r>
            <a:r>
              <a:rPr sz="1650" spc="0" baseline="5270" dirty="0" smtClean="0">
                <a:latin typeface="Arial"/>
                <a:cs typeface="Arial"/>
              </a:rPr>
              <a:t>L</a:t>
            </a:r>
            <a:endParaRPr sz="1100">
              <a:latin typeface="Arial"/>
              <a:cs typeface="Arial"/>
            </a:endParaRPr>
          </a:p>
          <a:p>
            <a:pPr marL="241300" marR="24716">
              <a:lnSpc>
                <a:spcPts val="1152"/>
              </a:lnSpc>
              <a:spcBef>
                <a:spcPts val="215"/>
              </a:spcBef>
            </a:pP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-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(m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9" dirty="0" smtClean="0">
                <a:latin typeface="Arial"/>
                <a:cs typeface="Arial"/>
              </a:rPr>
              <a:t>k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-2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-19" dirty="0" smtClean="0">
                <a:latin typeface="Arial"/>
                <a:cs typeface="Arial"/>
              </a:rPr>
              <a:t>M</a:t>
            </a: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ch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)</a:t>
            </a:r>
            <a:r>
              <a:rPr sz="1100" spc="-2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-4" dirty="0" smtClean="0">
                <a:latin typeface="Arial"/>
                <a:cs typeface="Arial"/>
              </a:rPr>
              <a:t> V</a:t>
            </a:r>
            <a:r>
              <a:rPr sz="1050" spc="0" baseline="-20705" dirty="0" smtClean="0">
                <a:latin typeface="Arial"/>
                <a:cs typeface="Arial"/>
              </a:rPr>
              <a:t>M</a:t>
            </a:r>
            <a:r>
              <a:rPr sz="1050" spc="132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ards</a:t>
            </a:r>
            <a:endParaRPr sz="1100">
              <a:latin typeface="Arial"/>
              <a:cs typeface="Arial"/>
            </a:endParaRPr>
          </a:p>
          <a:p>
            <a:pPr marL="241300">
              <a:lnSpc>
                <a:spcPts val="1152"/>
              </a:lnSpc>
              <a:spcBef>
                <a:spcPts val="535"/>
              </a:spcBef>
            </a:pPr>
            <a:r>
              <a:rPr sz="1100" spc="-4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ll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r </a:t>
            </a:r>
            <a:r>
              <a:rPr sz="1100" spc="4" dirty="0" smtClean="0">
                <a:latin typeface="Arial"/>
                <a:cs typeface="Arial"/>
              </a:rPr>
              <a:t>(m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9" dirty="0" smtClean="0">
                <a:latin typeface="Arial"/>
                <a:cs typeface="Arial"/>
              </a:rPr>
              <a:t>k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-2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-19" dirty="0" smtClean="0">
                <a:latin typeface="Arial"/>
                <a:cs typeface="Arial"/>
              </a:rPr>
              <a:t>M</a:t>
            </a: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ch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)</a:t>
            </a:r>
            <a:r>
              <a:rPr sz="1100" spc="-25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-4" dirty="0" smtClean="0">
                <a:latin typeface="Arial"/>
                <a:cs typeface="Arial"/>
              </a:rPr>
              <a:t> V</a:t>
            </a:r>
            <a:r>
              <a:rPr sz="1050" spc="0" baseline="-20705" dirty="0" smtClean="0">
                <a:latin typeface="Arial"/>
                <a:cs typeface="Arial"/>
              </a:rPr>
              <a:t>M</a:t>
            </a:r>
            <a:r>
              <a:rPr sz="1050" spc="132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9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ards.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74852" y="8216952"/>
            <a:ext cx="4847300" cy="3164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99"/>
              </a:spcBef>
            </a:pP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8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9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q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9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0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so</a:t>
            </a:r>
            <a:r>
              <a:rPr sz="1100" spc="8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be</a:t>
            </a:r>
            <a:r>
              <a:rPr sz="1100" spc="7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7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7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so</a:t>
            </a:r>
            <a:r>
              <a:rPr sz="1100" spc="4" dirty="0" smtClean="0">
                <a:latin typeface="Arial"/>
                <a:cs typeface="Arial"/>
              </a:rPr>
              <a:t>l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8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or</a:t>
            </a:r>
            <a:r>
              <a:rPr sz="1100" spc="79" dirty="0" smtClean="0">
                <a:latin typeface="Arial"/>
                <a:cs typeface="Arial"/>
              </a:rPr>
              <a:t> </a:t>
            </a:r>
            <a:r>
              <a:rPr sz="1100" spc="-29" dirty="0" smtClean="0">
                <a:latin typeface="Arial"/>
                <a:cs typeface="Arial"/>
              </a:rPr>
              <a:t>(</a:t>
            </a:r>
            <a:r>
              <a:rPr sz="1100" spc="25" dirty="0" smtClean="0">
                <a:latin typeface="Arial"/>
                <a:cs typeface="Arial"/>
              </a:rPr>
              <a:t>W</a:t>
            </a:r>
            <a:r>
              <a:rPr sz="1100" spc="-4" dirty="0" smtClean="0">
                <a:latin typeface="Arial"/>
                <a:cs typeface="Arial"/>
              </a:rPr>
              <a:t>/</a:t>
            </a:r>
            <a:r>
              <a:rPr sz="1100" spc="-1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)</a:t>
            </a:r>
            <a:r>
              <a:rPr sz="1050" spc="0" baseline="-20705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/</a:t>
            </a:r>
            <a:r>
              <a:rPr sz="1100" spc="-29" dirty="0" smtClean="0">
                <a:latin typeface="Arial"/>
                <a:cs typeface="Arial"/>
              </a:rPr>
              <a:t>(</a:t>
            </a:r>
            <a:r>
              <a:rPr sz="1100" spc="25" dirty="0" smtClean="0">
                <a:latin typeface="Arial"/>
                <a:cs typeface="Arial"/>
              </a:rPr>
              <a:t>W</a:t>
            </a:r>
            <a:r>
              <a:rPr sz="1100" spc="-4" dirty="0" smtClean="0">
                <a:latin typeface="Arial"/>
                <a:cs typeface="Arial"/>
              </a:rPr>
              <a:t>/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)</a:t>
            </a:r>
            <a:r>
              <a:rPr sz="1050" spc="0" baseline="-20705" dirty="0" smtClean="0">
                <a:latin typeface="Arial"/>
                <a:cs typeface="Arial"/>
              </a:rPr>
              <a:t>n</a:t>
            </a:r>
            <a:r>
              <a:rPr sz="1050" spc="41" baseline="-20705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(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 su</a:t>
            </a:r>
            <a:r>
              <a:rPr sz="1100" spc="-4" dirty="0" smtClean="0">
                <a:latin typeface="Arial"/>
                <a:cs typeface="Arial"/>
              </a:rPr>
              <a:t>b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uti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g</a:t>
            </a:r>
            <a:r>
              <a:rPr sz="1100" spc="-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k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=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k</a:t>
            </a:r>
            <a:r>
              <a:rPr sz="1100" spc="-4" dirty="0" smtClean="0">
                <a:latin typeface="Arial"/>
                <a:cs typeface="Arial"/>
              </a:rPr>
              <a:t>’</a:t>
            </a:r>
            <a:r>
              <a:rPr sz="1100" spc="50" dirty="0" smtClean="0">
                <a:latin typeface="Arial"/>
                <a:cs typeface="Arial"/>
              </a:rPr>
              <a:t>W</a:t>
            </a:r>
            <a:r>
              <a:rPr sz="1100" spc="-4" dirty="0" smtClean="0">
                <a:latin typeface="Arial"/>
                <a:cs typeface="Arial"/>
              </a:rPr>
              <a:t>/</a:t>
            </a:r>
            <a:r>
              <a:rPr sz="1100" spc="0" dirty="0" smtClean="0">
                <a:latin typeface="Arial"/>
                <a:cs typeface="Arial"/>
              </a:rPr>
              <a:t>L)</a:t>
            </a:r>
            <a:endParaRPr sz="11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02677" y="8532393"/>
            <a:ext cx="235050" cy="3403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80"/>
              </a:lnSpc>
              <a:spcBef>
                <a:spcPts val="134"/>
              </a:spcBef>
            </a:pPr>
            <a:r>
              <a:rPr sz="2450" spc="-244" dirty="0" smtClean="0">
                <a:latin typeface="Symbol"/>
                <a:cs typeface="Symbol"/>
              </a:rPr>
              <a:t></a:t>
            </a:r>
            <a:r>
              <a:rPr sz="1950" i="1" spc="0" baseline="15608" dirty="0" smtClean="0">
                <a:latin typeface="Times New Roman"/>
                <a:cs typeface="Times New Roman"/>
              </a:rPr>
              <a:t>W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13332" y="8532393"/>
            <a:ext cx="127397" cy="3403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75"/>
              </a:lnSpc>
              <a:spcBef>
                <a:spcPts val="133"/>
              </a:spcBef>
            </a:pPr>
            <a:r>
              <a:rPr sz="2450" spc="0" dirty="0" smtClean="0">
                <a:latin typeface="Symbol"/>
                <a:cs typeface="Symbol"/>
              </a:rPr>
              <a:t></a:t>
            </a:r>
            <a:endParaRPr sz="245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710513" y="8578196"/>
            <a:ext cx="1259619" cy="2752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95"/>
              </a:lnSpc>
              <a:spcBef>
                <a:spcPts val="104"/>
              </a:spcBef>
            </a:pPr>
            <a:r>
              <a:rPr sz="1950" spc="-504" baseline="-2092" dirty="0" smtClean="0">
                <a:latin typeface="Symbol"/>
                <a:cs typeface="Symbol"/>
              </a:rPr>
              <a:t></a:t>
            </a:r>
            <a:r>
              <a:rPr sz="1950" spc="25" baseline="20929" dirty="0" smtClean="0">
                <a:latin typeface="Symbol"/>
                <a:cs typeface="Symbol"/>
              </a:rPr>
              <a:t></a:t>
            </a:r>
            <a:r>
              <a:rPr sz="1950" i="1" spc="0" baseline="-6689" dirty="0" smtClean="0">
                <a:latin typeface="Times New Roman"/>
                <a:cs typeface="Times New Roman"/>
              </a:rPr>
              <a:t>V</a:t>
            </a:r>
            <a:r>
              <a:rPr sz="1950" i="1" spc="-96" baseline="-6689" dirty="0" smtClean="0">
                <a:latin typeface="Times New Roman"/>
                <a:cs typeface="Times New Roman"/>
              </a:rPr>
              <a:t> </a:t>
            </a:r>
            <a:r>
              <a:rPr sz="1125" i="1" spc="0" baseline="-15460" dirty="0" smtClean="0">
                <a:latin typeface="Times New Roman"/>
                <a:cs typeface="Times New Roman"/>
              </a:rPr>
              <a:t>M</a:t>
            </a:r>
            <a:r>
              <a:rPr sz="1125" i="1" spc="169" baseline="-15460" dirty="0" smtClean="0">
                <a:latin typeface="Times New Roman"/>
                <a:cs typeface="Times New Roman"/>
              </a:rPr>
              <a:t> </a:t>
            </a:r>
            <a:r>
              <a:rPr sz="1950" spc="0" baseline="2092" dirty="0" smtClean="0">
                <a:latin typeface="Symbol"/>
                <a:cs typeface="Symbol"/>
              </a:rPr>
              <a:t></a:t>
            </a:r>
            <a:r>
              <a:rPr sz="1950" spc="-229" baseline="2229" dirty="0" smtClean="0">
                <a:latin typeface="Times New Roman"/>
                <a:cs typeface="Times New Roman"/>
              </a:rPr>
              <a:t> </a:t>
            </a:r>
            <a:r>
              <a:rPr sz="1950" i="1" spc="0" baseline="-6689" dirty="0" smtClean="0">
                <a:latin typeface="Times New Roman"/>
                <a:cs typeface="Times New Roman"/>
              </a:rPr>
              <a:t>V</a:t>
            </a:r>
            <a:r>
              <a:rPr sz="1950" i="1" spc="-164" baseline="-6689" dirty="0" smtClean="0">
                <a:latin typeface="Times New Roman"/>
                <a:cs typeface="Times New Roman"/>
              </a:rPr>
              <a:t> </a:t>
            </a:r>
            <a:r>
              <a:rPr sz="1125" i="1" spc="9" baseline="-15460" dirty="0" smtClean="0">
                <a:latin typeface="Times New Roman"/>
                <a:cs typeface="Times New Roman"/>
              </a:rPr>
              <a:t>T</a:t>
            </a:r>
            <a:r>
              <a:rPr sz="1125" i="1" spc="0" baseline="-15460" dirty="0" smtClean="0">
                <a:latin typeface="Times New Roman"/>
                <a:cs typeface="Times New Roman"/>
              </a:rPr>
              <a:t>n</a:t>
            </a:r>
            <a:r>
              <a:rPr sz="1125" i="1" spc="60" baseline="-15460" dirty="0" smtClean="0">
                <a:latin typeface="Times New Roman"/>
                <a:cs typeface="Times New Roman"/>
              </a:rPr>
              <a:t> </a:t>
            </a:r>
            <a:r>
              <a:rPr sz="1950" spc="0" baseline="2092" dirty="0" smtClean="0">
                <a:latin typeface="Symbol"/>
                <a:cs typeface="Symbol"/>
              </a:rPr>
              <a:t></a:t>
            </a:r>
            <a:r>
              <a:rPr sz="1950" spc="-234" baseline="2229" dirty="0" smtClean="0">
                <a:latin typeface="Times New Roman"/>
                <a:cs typeface="Times New Roman"/>
              </a:rPr>
              <a:t> </a:t>
            </a:r>
            <a:r>
              <a:rPr sz="1950" i="1" spc="0" baseline="20068" dirty="0" smtClean="0">
                <a:latin typeface="Times New Roman"/>
                <a:cs typeface="Times New Roman"/>
              </a:rPr>
              <a:t>V</a:t>
            </a:r>
            <a:r>
              <a:rPr sz="1950" i="1" spc="-91" baseline="20068" dirty="0" smtClean="0">
                <a:latin typeface="Times New Roman"/>
                <a:cs typeface="Times New Roman"/>
              </a:rPr>
              <a:t> </a:t>
            </a:r>
            <a:r>
              <a:rPr sz="1125" i="1" spc="-9" baseline="27055" dirty="0" smtClean="0">
                <a:latin typeface="Times New Roman"/>
                <a:cs typeface="Times New Roman"/>
              </a:rPr>
              <a:t>D</a:t>
            </a:r>
            <a:r>
              <a:rPr sz="1125" i="1" spc="0" baseline="27055" dirty="0" smtClean="0">
                <a:latin typeface="Times New Roman"/>
                <a:cs typeface="Times New Roman"/>
              </a:rPr>
              <a:t>S</a:t>
            </a:r>
            <a:r>
              <a:rPr sz="1125" i="1" spc="-134" baseline="27055" dirty="0" smtClean="0">
                <a:latin typeface="Times New Roman"/>
                <a:cs typeface="Times New Roman"/>
              </a:rPr>
              <a:t> </a:t>
            </a:r>
            <a:r>
              <a:rPr sz="1125" i="1" spc="-34" baseline="27055" dirty="0" smtClean="0">
                <a:latin typeface="Times New Roman"/>
                <a:cs typeface="Times New Roman"/>
              </a:rPr>
              <a:t>A</a:t>
            </a:r>
            <a:r>
              <a:rPr sz="1125" i="1" spc="9" baseline="27055" dirty="0" smtClean="0">
                <a:latin typeface="Times New Roman"/>
                <a:cs typeface="Times New Roman"/>
              </a:rPr>
              <a:t>T</a:t>
            </a:r>
            <a:r>
              <a:rPr sz="1125" i="1" spc="0" baseline="27055" dirty="0" smtClean="0">
                <a:latin typeface="Times New Roman"/>
                <a:cs typeface="Times New Roman"/>
              </a:rPr>
              <a:t>n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133982" y="8632304"/>
            <a:ext cx="615198" cy="2211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55"/>
              </a:lnSpc>
              <a:spcBef>
                <a:spcPts val="15"/>
              </a:spcBef>
            </a:pPr>
            <a:r>
              <a:rPr sz="1950" i="1" baseline="4459" dirty="0" smtClean="0">
                <a:latin typeface="Times New Roman"/>
                <a:cs typeface="Times New Roman"/>
              </a:rPr>
              <a:t>k</a:t>
            </a:r>
            <a:r>
              <a:rPr sz="1950" i="1" spc="-219" baseline="4459" dirty="0" smtClean="0">
                <a:latin typeface="Times New Roman"/>
                <a:cs typeface="Times New Roman"/>
              </a:rPr>
              <a:t> </a:t>
            </a:r>
            <a:r>
              <a:rPr sz="1125" spc="0" baseline="57975" dirty="0" smtClean="0">
                <a:latin typeface="Times New Roman"/>
                <a:cs typeface="Times New Roman"/>
              </a:rPr>
              <a:t>'</a:t>
            </a:r>
            <a:r>
              <a:rPr sz="1125" spc="150" baseline="57975" dirty="0" smtClean="0">
                <a:latin typeface="Times New Roman"/>
                <a:cs typeface="Times New Roman"/>
              </a:rPr>
              <a:t> </a:t>
            </a:r>
            <a:r>
              <a:rPr sz="1950" i="1" spc="0" baseline="4459" dirty="0" smtClean="0">
                <a:latin typeface="Times New Roman"/>
                <a:cs typeface="Times New Roman"/>
              </a:rPr>
              <a:t>V</a:t>
            </a:r>
            <a:r>
              <a:rPr sz="1950" i="1" spc="-91" baseline="4459" dirty="0" smtClean="0">
                <a:latin typeface="Times New Roman"/>
                <a:cs typeface="Times New Roman"/>
              </a:rPr>
              <a:t> </a:t>
            </a:r>
            <a:r>
              <a:rPr sz="750" i="1" spc="-9" dirty="0" smtClean="0">
                <a:latin typeface="Times New Roman"/>
                <a:cs typeface="Times New Roman"/>
              </a:rPr>
              <a:t>D</a:t>
            </a:r>
            <a:r>
              <a:rPr sz="750" i="1" spc="0" dirty="0" smtClean="0">
                <a:latin typeface="Times New Roman"/>
                <a:cs typeface="Times New Roman"/>
              </a:rPr>
              <a:t>S</a:t>
            </a:r>
            <a:r>
              <a:rPr sz="750" i="1" spc="-134" dirty="0" smtClean="0">
                <a:latin typeface="Times New Roman"/>
                <a:cs typeface="Times New Roman"/>
              </a:rPr>
              <a:t> </a:t>
            </a:r>
            <a:r>
              <a:rPr sz="750" i="1" spc="-34" dirty="0" smtClean="0">
                <a:latin typeface="Times New Roman"/>
                <a:cs typeface="Times New Roman"/>
              </a:rPr>
              <a:t>A</a:t>
            </a:r>
            <a:r>
              <a:rPr sz="750" i="1" spc="9" dirty="0" smtClean="0">
                <a:latin typeface="Times New Roman"/>
                <a:cs typeface="Times New Roman"/>
              </a:rPr>
              <a:t>T</a:t>
            </a:r>
            <a:r>
              <a:rPr sz="750" i="1" spc="0" dirty="0" smtClean="0">
                <a:latin typeface="Times New Roman"/>
                <a:cs typeface="Times New Roman"/>
              </a:rPr>
              <a:t>n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93900" y="8727285"/>
            <a:ext cx="2710599" cy="2210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95"/>
              </a:lnSpc>
              <a:tabLst>
                <a:tab pos="2667000" algn="l"/>
              </a:tabLst>
            </a:pPr>
            <a:r>
              <a:rPr sz="1125" u="sng" baseline="50245" dirty="0" smtClean="0">
                <a:latin typeface="Times New Roman"/>
                <a:cs typeface="Times New Roman"/>
              </a:rPr>
              <a:t>                  </a:t>
            </a:r>
            <a:r>
              <a:rPr sz="1125" i="1" u="sng" baseline="50245" dirty="0" smtClean="0">
                <a:latin typeface="Times New Roman"/>
                <a:cs typeface="Times New Roman"/>
              </a:rPr>
              <a:t>n</a:t>
            </a:r>
            <a:r>
              <a:rPr sz="1125" u="sng" baseline="50245" dirty="0" smtClean="0">
                <a:latin typeface="Times New Roman"/>
                <a:cs typeface="Times New Roman"/>
              </a:rPr>
              <a:t>                 </a:t>
            </a:r>
            <a:r>
              <a:rPr sz="1125" u="sng" spc="75" baseline="50245" dirty="0" smtClean="0">
                <a:latin typeface="Times New Roman"/>
                <a:cs typeface="Times New Roman"/>
              </a:rPr>
              <a:t> </a:t>
            </a:r>
            <a:r>
              <a:rPr sz="1950" u="sng" spc="0" baseline="-2092" dirty="0" smtClean="0">
                <a:latin typeface="Symbol"/>
                <a:cs typeface="Symbol"/>
              </a:rPr>
              <a:t></a:t>
            </a:r>
            <a:r>
              <a:rPr sz="1950" u="sng" spc="0" baseline="-2229" dirty="0" smtClean="0">
                <a:latin typeface="Times New Roman"/>
                <a:cs typeface="Times New Roman"/>
              </a:rPr>
              <a:t>                         </a:t>
            </a:r>
            <a:r>
              <a:rPr sz="1950" u="sng" spc="-100" baseline="-2229" dirty="0" smtClean="0">
                <a:latin typeface="Times New Roman"/>
                <a:cs typeface="Times New Roman"/>
              </a:rPr>
              <a:t> </a:t>
            </a:r>
            <a:r>
              <a:rPr sz="1950" u="sng" spc="0" baseline="8919" dirty="0" smtClean="0">
                <a:latin typeface="Times New Roman"/>
                <a:cs typeface="Times New Roman"/>
              </a:rPr>
              <a:t>2</a:t>
            </a:r>
            <a:r>
              <a:rPr sz="1950" u="sng" spc="-9" baseline="8919" dirty="0" smtClean="0">
                <a:latin typeface="Times New Roman"/>
                <a:cs typeface="Times New Roman"/>
              </a:rPr>
              <a:t> </a:t>
            </a:r>
            <a:r>
              <a:rPr sz="1950" u="sng" spc="0" baseline="-2092" dirty="0" smtClean="0">
                <a:latin typeface="Symbol"/>
                <a:cs typeface="Symbol"/>
              </a:rPr>
              <a:t></a:t>
            </a:r>
            <a:r>
              <a:rPr sz="1950" u="sng" spc="0" baseline="-2229" dirty="0" smtClean="0">
                <a:latin typeface="Times New Roman"/>
                <a:cs typeface="Times New Roman"/>
              </a:rPr>
              <a:t>	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92646" y="8744471"/>
            <a:ext cx="464345" cy="1906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40"/>
              </a:lnSpc>
              <a:spcBef>
                <a:spcPts val="72"/>
              </a:spcBef>
            </a:pPr>
            <a:r>
              <a:rPr sz="1300" u="sng" dirty="0" smtClean="0">
                <a:latin typeface="Times New Roman"/>
                <a:cs typeface="Times New Roman"/>
              </a:rPr>
              <a:t>    </a:t>
            </a:r>
            <a:r>
              <a:rPr sz="1300" u="sng" spc="100" dirty="0" smtClean="0">
                <a:latin typeface="Times New Roman"/>
                <a:cs typeface="Times New Roman"/>
              </a:rPr>
              <a:t> </a:t>
            </a:r>
            <a:r>
              <a:rPr sz="1300" i="1" u="sng" spc="0" dirty="0" smtClean="0">
                <a:latin typeface="Times New Roman"/>
                <a:cs typeface="Times New Roman"/>
              </a:rPr>
              <a:t>L</a:t>
            </a:r>
            <a:r>
              <a:rPr sz="1300" u="sng" spc="100" dirty="0" smtClean="0">
                <a:latin typeface="Times New Roman"/>
                <a:cs typeface="Times New Roman"/>
              </a:rPr>
              <a:t> </a:t>
            </a:r>
            <a:r>
              <a:rPr sz="1125" i="1" u="sng" spc="0" baseline="-3865" dirty="0" smtClean="0">
                <a:latin typeface="Times New Roman"/>
                <a:cs typeface="Times New Roman"/>
              </a:rPr>
              <a:t>p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62149" y="8832411"/>
            <a:ext cx="141798" cy="1906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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09031" y="8857669"/>
            <a:ext cx="235050" cy="3403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80"/>
              </a:lnSpc>
              <a:spcBef>
                <a:spcPts val="134"/>
              </a:spcBef>
            </a:pPr>
            <a:r>
              <a:rPr sz="2450" spc="-244" dirty="0" smtClean="0">
                <a:latin typeface="Symbol"/>
                <a:cs typeface="Symbol"/>
              </a:rPr>
              <a:t></a:t>
            </a:r>
            <a:r>
              <a:rPr sz="1950" i="1" spc="0" baseline="15608" dirty="0" smtClean="0">
                <a:latin typeface="Times New Roman"/>
                <a:cs typeface="Times New Roman"/>
              </a:rPr>
              <a:t>W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19688" y="8857669"/>
            <a:ext cx="127397" cy="3403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75"/>
              </a:lnSpc>
              <a:spcBef>
                <a:spcPts val="133"/>
              </a:spcBef>
            </a:pPr>
            <a:r>
              <a:rPr sz="2450" spc="0" dirty="0" smtClean="0">
                <a:latin typeface="Symbol"/>
                <a:cs typeface="Symbol"/>
              </a:rPr>
              <a:t></a:t>
            </a:r>
            <a:endParaRPr sz="245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52997" y="8963968"/>
            <a:ext cx="114265" cy="1906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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379211" y="8963968"/>
            <a:ext cx="114265" cy="1906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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58466" y="8997017"/>
            <a:ext cx="152118" cy="1906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i="1" spc="0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88861" y="9062701"/>
            <a:ext cx="322734" cy="121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sz="750" i="1" spc="-9" dirty="0" smtClean="0">
                <a:latin typeface="Times New Roman"/>
                <a:cs typeface="Times New Roman"/>
              </a:rPr>
              <a:t>D</a:t>
            </a:r>
            <a:r>
              <a:rPr sz="750" i="1" spc="0" dirty="0" smtClean="0">
                <a:latin typeface="Times New Roman"/>
                <a:cs typeface="Times New Roman"/>
              </a:rPr>
              <a:t>S</a:t>
            </a:r>
            <a:r>
              <a:rPr sz="750" i="1" spc="-134" dirty="0" smtClean="0">
                <a:latin typeface="Times New Roman"/>
                <a:cs typeface="Times New Roman"/>
              </a:rPr>
              <a:t> </a:t>
            </a:r>
            <a:r>
              <a:rPr sz="750" i="1" spc="-34" dirty="0" smtClean="0">
                <a:latin typeface="Times New Roman"/>
                <a:cs typeface="Times New Roman"/>
              </a:rPr>
              <a:t>A</a:t>
            </a:r>
            <a:r>
              <a:rPr sz="750" i="1" spc="9" dirty="0" smtClean="0">
                <a:latin typeface="Times New Roman"/>
                <a:cs typeface="Times New Roman"/>
              </a:rPr>
              <a:t>T</a:t>
            </a:r>
            <a:r>
              <a:rPr sz="750" i="1" spc="0" dirty="0" smtClean="0">
                <a:latin typeface="Times New Roman"/>
                <a:cs typeface="Times New Roman"/>
              </a:rPr>
              <a:t>p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19029" y="9069747"/>
            <a:ext cx="232606" cy="1906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40"/>
              </a:lnSpc>
              <a:spcBef>
                <a:spcPts val="72"/>
              </a:spcBef>
            </a:pPr>
            <a:r>
              <a:rPr sz="1300" i="1" spc="0" dirty="0" smtClean="0">
                <a:latin typeface="Times New Roman"/>
                <a:cs typeface="Times New Roman"/>
              </a:rPr>
              <a:t>L</a:t>
            </a:r>
            <a:r>
              <a:rPr sz="1300" i="1" spc="7" dirty="0" smtClean="0">
                <a:latin typeface="Times New Roman"/>
                <a:cs typeface="Times New Roman"/>
              </a:rPr>
              <a:t> </a:t>
            </a:r>
            <a:r>
              <a:rPr sz="1125" i="1" spc="0" baseline="-3865" dirty="0" smtClean="0">
                <a:latin typeface="Times New Roman"/>
                <a:cs typeface="Times New Roman"/>
              </a:rPr>
              <a:t>n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17284" y="9069753"/>
            <a:ext cx="1207712" cy="225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80"/>
              </a:lnSpc>
              <a:spcBef>
                <a:spcPts val="84"/>
              </a:spcBef>
            </a:pPr>
            <a:r>
              <a:rPr sz="1950" i="1" spc="0" baseline="-2229" dirty="0" smtClean="0">
                <a:latin typeface="Times New Roman"/>
                <a:cs typeface="Times New Roman"/>
              </a:rPr>
              <a:t>V</a:t>
            </a:r>
            <a:r>
              <a:rPr sz="1950" i="1" spc="-91" baseline="-2229" dirty="0" smtClean="0">
                <a:latin typeface="Times New Roman"/>
                <a:cs typeface="Times New Roman"/>
              </a:rPr>
              <a:t> </a:t>
            </a:r>
            <a:r>
              <a:rPr sz="1125" i="1" spc="-9" baseline="-11595" dirty="0" smtClean="0">
                <a:latin typeface="Times New Roman"/>
                <a:cs typeface="Times New Roman"/>
              </a:rPr>
              <a:t>D</a:t>
            </a:r>
            <a:r>
              <a:rPr sz="1125" i="1" spc="0" baseline="-11595" dirty="0" smtClean="0">
                <a:latin typeface="Times New Roman"/>
                <a:cs typeface="Times New Roman"/>
              </a:rPr>
              <a:t>S</a:t>
            </a:r>
            <a:r>
              <a:rPr sz="1125" i="1" spc="-134" baseline="-11595" dirty="0" smtClean="0">
                <a:latin typeface="Times New Roman"/>
                <a:cs typeface="Times New Roman"/>
              </a:rPr>
              <a:t> </a:t>
            </a:r>
            <a:r>
              <a:rPr sz="1125" i="1" spc="-34" baseline="-11595" dirty="0" smtClean="0">
                <a:latin typeface="Times New Roman"/>
                <a:cs typeface="Times New Roman"/>
              </a:rPr>
              <a:t>A</a:t>
            </a:r>
            <a:r>
              <a:rPr sz="1125" i="1" spc="9" baseline="-11595" dirty="0" smtClean="0">
                <a:latin typeface="Times New Roman"/>
                <a:cs typeface="Times New Roman"/>
              </a:rPr>
              <a:t>T</a:t>
            </a:r>
            <a:r>
              <a:rPr sz="1125" i="1" spc="0" baseline="-11595" dirty="0" smtClean="0">
                <a:latin typeface="Times New Roman"/>
                <a:cs typeface="Times New Roman"/>
              </a:rPr>
              <a:t>p</a:t>
            </a:r>
            <a:r>
              <a:rPr sz="1125" i="1" spc="14" baseline="-11595" dirty="0" smtClean="0">
                <a:latin typeface="Times New Roman"/>
                <a:cs typeface="Times New Roman"/>
              </a:rPr>
              <a:t> </a:t>
            </a:r>
            <a:r>
              <a:rPr sz="1950" spc="0" baseline="8371" dirty="0" smtClean="0">
                <a:latin typeface="Symbol"/>
                <a:cs typeface="Symbol"/>
              </a:rPr>
              <a:t></a:t>
            </a:r>
            <a:r>
              <a:rPr sz="1950" spc="-109" baseline="8919" dirty="0" smtClean="0">
                <a:latin typeface="Times New Roman"/>
                <a:cs typeface="Times New Roman"/>
              </a:rPr>
              <a:t> </a:t>
            </a:r>
            <a:r>
              <a:rPr sz="1950" i="1" spc="0" baseline="-2229" dirty="0" smtClean="0">
                <a:latin typeface="Times New Roman"/>
                <a:cs typeface="Times New Roman"/>
              </a:rPr>
              <a:t>V</a:t>
            </a:r>
            <a:r>
              <a:rPr sz="1950" i="1" spc="-101" baseline="-2229" dirty="0" smtClean="0">
                <a:latin typeface="Times New Roman"/>
                <a:cs typeface="Times New Roman"/>
              </a:rPr>
              <a:t> </a:t>
            </a:r>
            <a:r>
              <a:rPr sz="1125" i="1" spc="0" baseline="-11595" dirty="0" smtClean="0">
                <a:latin typeface="Times New Roman"/>
                <a:cs typeface="Times New Roman"/>
              </a:rPr>
              <a:t>M</a:t>
            </a:r>
            <a:r>
              <a:rPr sz="1125" i="1" spc="174" baseline="-11595" dirty="0" smtClean="0">
                <a:latin typeface="Times New Roman"/>
                <a:cs typeface="Times New Roman"/>
              </a:rPr>
              <a:t> </a:t>
            </a:r>
            <a:r>
              <a:rPr sz="1950" spc="0" baseline="4185" dirty="0" smtClean="0">
                <a:latin typeface="Symbol"/>
                <a:cs typeface="Symbol"/>
              </a:rPr>
              <a:t></a:t>
            </a:r>
            <a:r>
              <a:rPr sz="1950" spc="-229" baseline="4459" dirty="0" smtClean="0">
                <a:latin typeface="Times New Roman"/>
                <a:cs typeface="Times New Roman"/>
              </a:rPr>
              <a:t> </a:t>
            </a:r>
            <a:r>
              <a:rPr sz="1950" i="1" spc="0" baseline="-2229" dirty="0" smtClean="0">
                <a:latin typeface="Times New Roman"/>
                <a:cs typeface="Times New Roman"/>
              </a:rPr>
              <a:t>V</a:t>
            </a:r>
            <a:r>
              <a:rPr sz="1950" i="1" spc="-91" baseline="-2229" dirty="0" smtClean="0">
                <a:latin typeface="Times New Roman"/>
                <a:cs typeface="Times New Roman"/>
              </a:rPr>
              <a:t> </a:t>
            </a:r>
            <a:r>
              <a:rPr sz="1125" i="1" spc="-9" baseline="-11595" dirty="0" smtClean="0">
                <a:latin typeface="Times New Roman"/>
                <a:cs typeface="Times New Roman"/>
              </a:rPr>
              <a:t>DD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79211" y="9069753"/>
            <a:ext cx="114265" cy="3751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</a:t>
            </a:r>
            <a:endParaRPr sz="1300">
              <a:latin typeface="Symbol"/>
              <a:cs typeface="Symbol"/>
            </a:endParaRPr>
          </a:p>
          <a:p>
            <a:pPr marL="12700" marR="0">
              <a:lnSpc>
                <a:spcPts val="1450"/>
              </a:lnSpc>
            </a:pPr>
            <a:r>
              <a:rPr sz="1300" spc="0" dirty="0" smtClean="0">
                <a:latin typeface="Symbol"/>
                <a:cs typeface="Symbol"/>
              </a:rPr>
              <a:t>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28334" y="9073606"/>
            <a:ext cx="159918" cy="2211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05"/>
              </a:lnSpc>
              <a:spcBef>
                <a:spcPts val="10"/>
              </a:spcBef>
            </a:pPr>
            <a:r>
              <a:rPr sz="1950" i="1" baseline="-31217" dirty="0" smtClean="0">
                <a:latin typeface="Times New Roman"/>
                <a:cs typeface="Times New Roman"/>
              </a:rPr>
              <a:t>k</a:t>
            </a:r>
            <a:r>
              <a:rPr sz="1950" i="1" spc="-219" baseline="-31217" dirty="0" smtClean="0">
                <a:latin typeface="Times New Roman"/>
                <a:cs typeface="Times New Roman"/>
              </a:rPr>
              <a:t> </a:t>
            </a:r>
            <a:r>
              <a:rPr sz="750" spc="0" dirty="0" smtClean="0">
                <a:latin typeface="Times New Roman"/>
                <a:cs typeface="Times New Roman"/>
              </a:rPr>
              <a:t>'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25792" y="9080658"/>
            <a:ext cx="407087" cy="214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95"/>
              </a:lnSpc>
              <a:spcBef>
                <a:spcPts val="79"/>
              </a:spcBef>
            </a:pPr>
            <a:r>
              <a:rPr sz="1950" spc="0" baseline="4185" dirty="0" smtClean="0">
                <a:latin typeface="Symbol"/>
                <a:cs typeface="Symbol"/>
              </a:rPr>
              <a:t></a:t>
            </a:r>
            <a:r>
              <a:rPr sz="1950" spc="-42" baseline="4459" dirty="0" smtClean="0">
                <a:latin typeface="Times New Roman"/>
                <a:cs typeface="Times New Roman"/>
              </a:rPr>
              <a:t> </a:t>
            </a:r>
            <a:r>
              <a:rPr sz="1950" i="1" spc="0" baseline="-2229" dirty="0" smtClean="0">
                <a:latin typeface="Times New Roman"/>
                <a:cs typeface="Times New Roman"/>
              </a:rPr>
              <a:t>V</a:t>
            </a:r>
            <a:r>
              <a:rPr sz="1950" i="1" spc="-164" baseline="-2229" dirty="0" smtClean="0">
                <a:latin typeface="Times New Roman"/>
                <a:cs typeface="Times New Roman"/>
              </a:rPr>
              <a:t> </a:t>
            </a:r>
            <a:r>
              <a:rPr sz="1125" i="1" spc="9" baseline="-11595" dirty="0" smtClean="0">
                <a:latin typeface="Times New Roman"/>
                <a:cs typeface="Times New Roman"/>
              </a:rPr>
              <a:t>Tp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31769" y="9080658"/>
            <a:ext cx="141798" cy="1906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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15259" y="9168587"/>
            <a:ext cx="133622" cy="1906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spc="0" dirty="0" smtClean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29336" y="9169802"/>
            <a:ext cx="88509" cy="121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sz="750" i="1" spc="0" dirty="0" smtClean="0">
                <a:latin typeface="Times New Roman"/>
                <a:cs typeface="Times New Roman"/>
              </a:rPr>
              <a:t>p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52997" y="9254210"/>
            <a:ext cx="114265" cy="1906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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5825" y="736473"/>
            <a:ext cx="5014976" cy="37608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5234003" y="5383228"/>
            <a:ext cx="14923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539119" y="6087602"/>
            <a:ext cx="46354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1625288" y="6320781"/>
            <a:ext cx="101767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707270" y="6320781"/>
            <a:ext cx="131579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1806600" y="8679042"/>
            <a:ext cx="42902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284284" y="8679042"/>
            <a:ext cx="43892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205346" y="8750442"/>
            <a:ext cx="21969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517850" y="8750442"/>
            <a:ext cx="5299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787291" y="8766312"/>
            <a:ext cx="115179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127262" y="8766312"/>
            <a:ext cx="33518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938212" y="638175"/>
            <a:ext cx="4932299" cy="3698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38212" y="638175"/>
            <a:ext cx="4932299" cy="3698875"/>
          </a:xfrm>
          <a:custGeom>
            <a:avLst/>
            <a:gdLst/>
            <a:ahLst/>
            <a:cxnLst/>
            <a:rect l="l" t="t" r="r" b="b"/>
            <a:pathLst>
              <a:path w="4932299" h="3698875">
                <a:moveTo>
                  <a:pt x="0" y="3698875"/>
                </a:moveTo>
                <a:lnTo>
                  <a:pt x="4932299" y="3698875"/>
                </a:lnTo>
                <a:lnTo>
                  <a:pt x="4932299" y="0"/>
                </a:lnTo>
                <a:lnTo>
                  <a:pt x="0" y="0"/>
                </a:lnTo>
                <a:lnTo>
                  <a:pt x="0" y="36988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81307" y="7289746"/>
            <a:ext cx="509693" cy="0"/>
          </a:xfrm>
          <a:custGeom>
            <a:avLst/>
            <a:gdLst/>
            <a:ahLst/>
            <a:cxnLst/>
            <a:rect l="l" t="t" r="r" b="b"/>
            <a:pathLst>
              <a:path w="509693">
                <a:moveTo>
                  <a:pt x="0" y="0"/>
                </a:moveTo>
                <a:lnTo>
                  <a:pt x="509693" y="0"/>
                </a:lnTo>
              </a:path>
            </a:pathLst>
          </a:custGeom>
          <a:ln w="63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994054" y="4742232"/>
            <a:ext cx="2277121" cy="1901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95"/>
              </a:lnSpc>
              <a:spcBef>
                <a:spcPts val="69"/>
              </a:spcBef>
            </a:pPr>
            <a:r>
              <a:rPr sz="1650" spc="25" baseline="5270" dirty="0" smtClean="0">
                <a:latin typeface="Arial"/>
                <a:cs typeface="Arial"/>
              </a:rPr>
              <a:t>W</a:t>
            </a:r>
            <a:r>
              <a:rPr sz="1650" spc="0" baseline="5270" dirty="0" smtClean="0">
                <a:latin typeface="Arial"/>
                <a:cs typeface="Arial"/>
              </a:rPr>
              <a:t>h</a:t>
            </a:r>
            <a:r>
              <a:rPr sz="1650" spc="-4" baseline="5270" dirty="0" smtClean="0">
                <a:latin typeface="Arial"/>
                <a:cs typeface="Arial"/>
              </a:rPr>
              <a:t>a</a:t>
            </a:r>
            <a:r>
              <a:rPr sz="1650" spc="0" baseline="5270" dirty="0" smtClean="0">
                <a:latin typeface="Arial"/>
                <a:cs typeface="Arial"/>
              </a:rPr>
              <a:t>t</a:t>
            </a:r>
            <a:r>
              <a:rPr sz="1650" spc="-44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0" baseline="5270" dirty="0" smtClean="0">
                <a:latin typeface="Arial"/>
                <a:cs typeface="Arial"/>
              </a:rPr>
              <a:t>s</a:t>
            </a:r>
            <a:r>
              <a:rPr sz="1650" spc="-4" baseline="5270" dirty="0" smtClean="0">
                <a:latin typeface="Arial"/>
                <a:cs typeface="Arial"/>
              </a:rPr>
              <a:t> V</a:t>
            </a:r>
            <a:r>
              <a:rPr sz="1050" spc="0" baseline="-12423" dirty="0" smtClean="0">
                <a:latin typeface="Arial"/>
                <a:cs typeface="Arial"/>
              </a:rPr>
              <a:t>M</a:t>
            </a:r>
            <a:r>
              <a:rPr sz="1050" spc="142" baseline="-12423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0" baseline="5270" dirty="0" smtClean="0">
                <a:latin typeface="Arial"/>
                <a:cs typeface="Arial"/>
              </a:rPr>
              <a:t>f </a:t>
            </a:r>
            <a:r>
              <a:rPr sz="1650" spc="-14" baseline="5270" dirty="0" smtClean="0">
                <a:latin typeface="Arial"/>
                <a:cs typeface="Arial"/>
              </a:rPr>
              <a:t>w</a:t>
            </a:r>
            <a:r>
              <a:rPr sz="1650" spc="0" baseline="5270" dirty="0" smtClean="0">
                <a:latin typeface="Arial"/>
                <a:cs typeface="Arial"/>
              </a:rPr>
              <a:t>e</a:t>
            </a:r>
            <a:r>
              <a:rPr sz="1650" spc="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use</a:t>
            </a:r>
            <a:r>
              <a:rPr sz="1650" spc="-4" baseline="5270" dirty="0" smtClean="0">
                <a:latin typeface="Arial"/>
                <a:cs typeface="Arial"/>
              </a:rPr>
              <a:t> </a:t>
            </a:r>
            <a:r>
              <a:rPr sz="1650" spc="50" baseline="5270" dirty="0" smtClean="0">
                <a:latin typeface="Arial"/>
                <a:cs typeface="Arial"/>
              </a:rPr>
              <a:t>W</a:t>
            </a:r>
            <a:r>
              <a:rPr sz="1050" spc="0" baseline="-12423" dirty="0" smtClean="0">
                <a:latin typeface="Arial"/>
                <a:cs typeface="Arial"/>
              </a:rPr>
              <a:t>p</a:t>
            </a:r>
            <a:r>
              <a:rPr sz="1050" spc="75" baseline="-12423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=</a:t>
            </a:r>
            <a:r>
              <a:rPr sz="1650" spc="-1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0</a:t>
            </a:r>
            <a:r>
              <a:rPr sz="1650" spc="4" baseline="5270" dirty="0" smtClean="0">
                <a:latin typeface="Arial"/>
                <a:cs typeface="Arial"/>
              </a:rPr>
              <a:t>.</a:t>
            </a:r>
            <a:r>
              <a:rPr sz="1650" spc="0" baseline="5270" dirty="0" smtClean="0">
                <a:latin typeface="Arial"/>
                <a:cs typeface="Arial"/>
              </a:rPr>
              <a:t>45</a:t>
            </a:r>
            <a:r>
              <a:rPr sz="1650" spc="-19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μ</a:t>
            </a:r>
            <a:r>
              <a:rPr sz="1650" spc="4" baseline="5270" dirty="0" smtClean="0">
                <a:latin typeface="Arial"/>
                <a:cs typeface="Arial"/>
              </a:rPr>
              <a:t>m</a:t>
            </a:r>
            <a:r>
              <a:rPr sz="1650" spc="0" baseline="5270" dirty="0" smtClean="0">
                <a:latin typeface="Arial"/>
                <a:cs typeface="Arial"/>
              </a:rPr>
              <a:t>?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43933" y="5138764"/>
            <a:ext cx="132319" cy="1158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30"/>
              </a:lnSpc>
              <a:spcBef>
                <a:spcPts val="41"/>
              </a:spcBef>
            </a:pPr>
            <a:r>
              <a:rPr sz="700" spc="-9" dirty="0" smtClean="0">
                <a:latin typeface="Symbol"/>
                <a:cs typeface="Symbol"/>
              </a:rPr>
              <a:t></a:t>
            </a:r>
            <a:r>
              <a:rPr sz="700" spc="0" dirty="0" smtClean="0">
                <a:latin typeface="Times New Roman"/>
                <a:cs typeface="Times New Roman"/>
              </a:rPr>
              <a:t>6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59147" y="5154635"/>
            <a:ext cx="1365118" cy="274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00"/>
              </a:lnSpc>
              <a:tabLst>
                <a:tab pos="1308100" algn="l"/>
              </a:tabLst>
            </a:pPr>
            <a:r>
              <a:rPr sz="1800" spc="-9" baseline="-7246" dirty="0" smtClean="0">
                <a:latin typeface="Times New Roman"/>
                <a:cs typeface="Times New Roman"/>
              </a:rPr>
              <a:t>3</a:t>
            </a:r>
            <a:r>
              <a:rPr sz="1800" spc="0" baseline="-7246" dirty="0" smtClean="0">
                <a:latin typeface="Times New Roman"/>
                <a:cs typeface="Times New Roman"/>
              </a:rPr>
              <a:t>0</a:t>
            </a:r>
            <a:r>
              <a:rPr sz="1800" spc="-194" baseline="-7246" dirty="0" smtClean="0">
                <a:latin typeface="Times New Roman"/>
                <a:cs typeface="Times New Roman"/>
              </a:rPr>
              <a:t> </a:t>
            </a:r>
            <a:r>
              <a:rPr sz="1800" spc="25" baseline="-6802" dirty="0" smtClean="0">
                <a:latin typeface="Symbol"/>
                <a:cs typeface="Symbol"/>
              </a:rPr>
              <a:t></a:t>
            </a:r>
            <a:r>
              <a:rPr sz="1800" spc="-9" baseline="-7246" dirty="0" smtClean="0">
                <a:latin typeface="Times New Roman"/>
                <a:cs typeface="Times New Roman"/>
              </a:rPr>
              <a:t>1</a:t>
            </a:r>
            <a:r>
              <a:rPr sz="1800" spc="39" baseline="-7246" dirty="0" smtClean="0">
                <a:latin typeface="Times New Roman"/>
                <a:cs typeface="Times New Roman"/>
              </a:rPr>
              <a:t>0</a:t>
            </a:r>
            <a:r>
              <a:rPr sz="1050" spc="19" baseline="31095" dirty="0" smtClean="0">
                <a:latin typeface="Symbol"/>
                <a:cs typeface="Symbol"/>
              </a:rPr>
              <a:t></a:t>
            </a:r>
            <a:r>
              <a:rPr sz="1050" spc="0" baseline="33129" dirty="0" smtClean="0">
                <a:latin typeface="Times New Roman"/>
                <a:cs typeface="Times New Roman"/>
              </a:rPr>
              <a:t>6</a:t>
            </a:r>
            <a:r>
              <a:rPr sz="1050" spc="69" baseline="33129" dirty="0" smtClean="0">
                <a:latin typeface="Times New Roman"/>
                <a:cs typeface="Times New Roman"/>
              </a:rPr>
              <a:t> </a:t>
            </a:r>
            <a:r>
              <a:rPr sz="1800" spc="0" baseline="-6802" dirty="0" smtClean="0">
                <a:latin typeface="Symbol"/>
                <a:cs typeface="Symbol"/>
              </a:rPr>
              <a:t></a:t>
            </a:r>
            <a:r>
              <a:rPr sz="1800" spc="-44" baseline="-7246" dirty="0" smtClean="0">
                <a:latin typeface="Times New Roman"/>
                <a:cs typeface="Times New Roman"/>
              </a:rPr>
              <a:t> </a:t>
            </a:r>
            <a:r>
              <a:rPr sz="1800" u="sng" spc="-9" baseline="28987" dirty="0" smtClean="0">
                <a:latin typeface="Times New Roman"/>
                <a:cs typeface="Times New Roman"/>
              </a:rPr>
              <a:t>0</a:t>
            </a:r>
            <a:r>
              <a:rPr sz="1800" u="sng" spc="-4" baseline="28987" dirty="0" smtClean="0">
                <a:latin typeface="Times New Roman"/>
                <a:cs typeface="Times New Roman"/>
              </a:rPr>
              <a:t>.</a:t>
            </a:r>
            <a:r>
              <a:rPr sz="1800" u="sng" spc="-9" baseline="28987" dirty="0" smtClean="0">
                <a:latin typeface="Times New Roman"/>
                <a:cs typeface="Times New Roman"/>
              </a:rPr>
              <a:t>45</a:t>
            </a:r>
            <a:r>
              <a:rPr sz="1800" u="sng" spc="-214" baseline="28987" dirty="0" smtClean="0">
                <a:latin typeface="Times New Roman"/>
                <a:cs typeface="Times New Roman"/>
              </a:rPr>
              <a:t> </a:t>
            </a:r>
            <a:r>
              <a:rPr sz="1800" u="sng" spc="25" baseline="27208" dirty="0" smtClean="0">
                <a:latin typeface="Symbol"/>
                <a:cs typeface="Symbol"/>
              </a:rPr>
              <a:t></a:t>
            </a:r>
            <a:r>
              <a:rPr sz="1800" u="sng" spc="-9" baseline="28987" dirty="0" smtClean="0">
                <a:latin typeface="Times New Roman"/>
                <a:cs typeface="Times New Roman"/>
              </a:rPr>
              <a:t>10</a:t>
            </a:r>
            <a:r>
              <a:rPr sz="1800" u="sng" spc="0" baseline="28987" dirty="0" smtClean="0"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29580" y="5348853"/>
            <a:ext cx="1953599" cy="256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0"/>
              </a:lnSpc>
              <a:spcBef>
                <a:spcPts val="96"/>
              </a:spcBef>
            </a:pPr>
            <a:r>
              <a:rPr sz="1800" i="1" spc="0" baseline="-7246" dirty="0" smtClean="0">
                <a:latin typeface="Times New Roman"/>
                <a:cs typeface="Times New Roman"/>
              </a:rPr>
              <a:t>r</a:t>
            </a:r>
            <a:r>
              <a:rPr sz="1800" i="1" spc="39" baseline="-7246" dirty="0" smtClean="0">
                <a:latin typeface="Times New Roman"/>
                <a:cs typeface="Times New Roman"/>
              </a:rPr>
              <a:t> </a:t>
            </a:r>
            <a:r>
              <a:rPr sz="1800" spc="0" baseline="-6802" dirty="0" smtClean="0">
                <a:latin typeface="Symbol"/>
                <a:cs typeface="Symbol"/>
              </a:rPr>
              <a:t></a:t>
            </a:r>
            <a:r>
              <a:rPr sz="1800" spc="0" baseline="-7246" dirty="0" smtClean="0">
                <a:latin typeface="Times New Roman"/>
                <a:cs typeface="Times New Roman"/>
              </a:rPr>
              <a:t> </a:t>
            </a:r>
            <a:r>
              <a:rPr sz="1800" u="sng" spc="0" baseline="16909" dirty="0" smtClean="0">
                <a:latin typeface="Times New Roman"/>
                <a:cs typeface="Times New Roman"/>
              </a:rPr>
              <a:t>                </a:t>
            </a:r>
            <a:r>
              <a:rPr sz="1800" u="sng" spc="109" baseline="16909" dirty="0" smtClean="0">
                <a:latin typeface="Times New Roman"/>
                <a:cs typeface="Times New Roman"/>
              </a:rPr>
              <a:t> </a:t>
            </a:r>
            <a:r>
              <a:rPr sz="1800" u="sng" spc="-9" baseline="16909" dirty="0" smtClean="0">
                <a:latin typeface="Times New Roman"/>
                <a:cs typeface="Times New Roman"/>
              </a:rPr>
              <a:t>0</a:t>
            </a:r>
            <a:r>
              <a:rPr sz="1800" u="sng" spc="-4" baseline="16909" dirty="0" smtClean="0">
                <a:latin typeface="Times New Roman"/>
                <a:cs typeface="Times New Roman"/>
              </a:rPr>
              <a:t>.</a:t>
            </a:r>
            <a:r>
              <a:rPr sz="1800" u="sng" spc="-9" baseline="16909" dirty="0" smtClean="0">
                <a:latin typeface="Times New Roman"/>
                <a:cs typeface="Times New Roman"/>
              </a:rPr>
              <a:t>25</a:t>
            </a:r>
            <a:r>
              <a:rPr sz="1800" u="sng" spc="-209" baseline="16909" dirty="0" smtClean="0">
                <a:latin typeface="Times New Roman"/>
                <a:cs typeface="Times New Roman"/>
              </a:rPr>
              <a:t> </a:t>
            </a:r>
            <a:r>
              <a:rPr sz="1800" u="sng" spc="25" baseline="15871" dirty="0" smtClean="0">
                <a:latin typeface="Symbol"/>
                <a:cs typeface="Symbol"/>
              </a:rPr>
              <a:t></a:t>
            </a:r>
            <a:r>
              <a:rPr sz="1800" u="sng" spc="-9" baseline="16909" dirty="0" smtClean="0">
                <a:latin typeface="Times New Roman"/>
                <a:cs typeface="Times New Roman"/>
              </a:rPr>
              <a:t>1</a:t>
            </a:r>
            <a:r>
              <a:rPr sz="1800" u="sng" spc="39" baseline="16909" dirty="0" smtClean="0">
                <a:latin typeface="Times New Roman"/>
                <a:cs typeface="Times New Roman"/>
              </a:rPr>
              <a:t>0</a:t>
            </a:r>
            <a:r>
              <a:rPr sz="1050" u="sng" spc="25" baseline="66078" dirty="0" smtClean="0">
                <a:latin typeface="Symbol"/>
                <a:cs typeface="Symbol"/>
              </a:rPr>
              <a:t></a:t>
            </a:r>
            <a:r>
              <a:rPr sz="1050" u="sng" spc="0" baseline="70399" dirty="0" smtClean="0">
                <a:latin typeface="Times New Roman"/>
                <a:cs typeface="Times New Roman"/>
              </a:rPr>
              <a:t>6 </a:t>
            </a:r>
            <a:r>
              <a:rPr sz="1050" u="sng" spc="17" baseline="70399" dirty="0" smtClean="0">
                <a:latin typeface="Times New Roman"/>
                <a:cs typeface="Times New Roman"/>
              </a:rPr>
              <a:t> </a:t>
            </a:r>
            <a:r>
              <a:rPr sz="1050" spc="75" baseline="70399" dirty="0" smtClean="0">
                <a:latin typeface="Times New Roman"/>
                <a:cs typeface="Times New Roman"/>
              </a:rPr>
              <a:t> </a:t>
            </a:r>
            <a:r>
              <a:rPr sz="1800" spc="0" baseline="-6802" dirty="0" smtClean="0">
                <a:latin typeface="Symbol"/>
                <a:cs typeface="Symbol"/>
              </a:rPr>
              <a:t></a:t>
            </a:r>
            <a:r>
              <a:rPr sz="1800" spc="-43" baseline="-7246" dirty="0" smtClean="0">
                <a:latin typeface="Times New Roman"/>
                <a:cs typeface="Times New Roman"/>
              </a:rPr>
              <a:t> </a:t>
            </a:r>
            <a:r>
              <a:rPr sz="1800" spc="-9" baseline="-7246" dirty="0" smtClean="0">
                <a:latin typeface="Times New Roman"/>
                <a:cs typeface="Times New Roman"/>
              </a:rPr>
              <a:t>0</a:t>
            </a:r>
            <a:r>
              <a:rPr sz="1800" spc="-4" baseline="-7246" dirty="0" smtClean="0">
                <a:latin typeface="Times New Roman"/>
                <a:cs typeface="Times New Roman"/>
              </a:rPr>
              <a:t>.</a:t>
            </a:r>
            <a:r>
              <a:rPr sz="1800" spc="0" baseline="-7246" dirty="0" smtClean="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94054" y="5527412"/>
            <a:ext cx="1805545" cy="4700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1027">
              <a:lnSpc>
                <a:spcPts val="1475"/>
              </a:lnSpc>
              <a:spcBef>
                <a:spcPts val="73"/>
              </a:spcBef>
            </a:pPr>
            <a:r>
              <a:rPr sz="1800" spc="-9" baseline="-2415" dirty="0" smtClean="0">
                <a:latin typeface="Times New Roman"/>
                <a:cs typeface="Times New Roman"/>
              </a:rPr>
              <a:t>11</a:t>
            </a:r>
            <a:r>
              <a:rPr sz="1800" spc="0" baseline="-2415" dirty="0" smtClean="0">
                <a:latin typeface="Times New Roman"/>
                <a:cs typeface="Times New Roman"/>
              </a:rPr>
              <a:t>5</a:t>
            </a:r>
            <a:r>
              <a:rPr sz="1800" spc="-214" baseline="-2415" dirty="0" smtClean="0">
                <a:latin typeface="Times New Roman"/>
                <a:cs typeface="Times New Roman"/>
              </a:rPr>
              <a:t> </a:t>
            </a:r>
            <a:r>
              <a:rPr sz="1800" spc="25" baseline="-2267" dirty="0" smtClean="0">
                <a:latin typeface="Symbol"/>
                <a:cs typeface="Symbol"/>
              </a:rPr>
              <a:t></a:t>
            </a:r>
            <a:r>
              <a:rPr sz="1800" spc="-9" baseline="-2415" dirty="0" smtClean="0">
                <a:latin typeface="Times New Roman"/>
                <a:cs typeface="Times New Roman"/>
              </a:rPr>
              <a:t>1</a:t>
            </a:r>
            <a:r>
              <a:rPr sz="1800" spc="39" baseline="-2415" dirty="0" smtClean="0">
                <a:latin typeface="Times New Roman"/>
                <a:cs typeface="Times New Roman"/>
              </a:rPr>
              <a:t>0</a:t>
            </a:r>
            <a:r>
              <a:rPr sz="1050" spc="19" baseline="38869" dirty="0" smtClean="0">
                <a:latin typeface="Symbol"/>
                <a:cs typeface="Symbol"/>
              </a:rPr>
              <a:t></a:t>
            </a:r>
            <a:r>
              <a:rPr sz="1050" spc="0" baseline="41411" dirty="0" smtClean="0">
                <a:latin typeface="Times New Roman"/>
                <a:cs typeface="Times New Roman"/>
              </a:rPr>
              <a:t>6</a:t>
            </a:r>
            <a:r>
              <a:rPr sz="1050" spc="95" baseline="41411" dirty="0" smtClean="0">
                <a:latin typeface="Times New Roman"/>
                <a:cs typeface="Times New Roman"/>
              </a:rPr>
              <a:t> </a:t>
            </a:r>
            <a:r>
              <a:rPr sz="1800" spc="25" baseline="-2267" dirty="0" smtClean="0">
                <a:latin typeface="Symbol"/>
                <a:cs typeface="Symbol"/>
              </a:rPr>
              <a:t></a:t>
            </a:r>
            <a:r>
              <a:rPr sz="1800" spc="-9" baseline="-2415" dirty="0" smtClean="0">
                <a:latin typeface="Times New Roman"/>
                <a:cs typeface="Times New Roman"/>
              </a:rPr>
              <a:t>1</a:t>
            </a:r>
            <a:r>
              <a:rPr sz="1800" spc="-4" baseline="-2415" dirty="0" smtClean="0">
                <a:latin typeface="Times New Roman"/>
                <a:cs typeface="Times New Roman"/>
              </a:rPr>
              <a:t>.</a:t>
            </a:r>
            <a:r>
              <a:rPr sz="1800" spc="0" baseline="-2415" dirty="0" smtClean="0">
                <a:latin typeface="Times New Roman"/>
                <a:cs typeface="Times New Roman"/>
              </a:rPr>
              <a:t>5</a:t>
            </a:r>
            <a:r>
              <a:rPr sz="1800" spc="-214" baseline="-2415" dirty="0" smtClean="0">
                <a:latin typeface="Times New Roman"/>
                <a:cs typeface="Times New Roman"/>
              </a:rPr>
              <a:t> </a:t>
            </a:r>
            <a:r>
              <a:rPr sz="1800" spc="0" baseline="-2267" dirty="0" smtClean="0">
                <a:latin typeface="Symbol"/>
                <a:cs typeface="Symbol"/>
              </a:rPr>
              <a:t></a:t>
            </a:r>
            <a:r>
              <a:rPr sz="1800" spc="-159" baseline="-2415" dirty="0" smtClean="0">
                <a:latin typeface="Times New Roman"/>
                <a:cs typeface="Times New Roman"/>
              </a:rPr>
              <a:t> </a:t>
            </a:r>
            <a:r>
              <a:rPr sz="1800" spc="-9" baseline="-2415" dirty="0" smtClean="0">
                <a:latin typeface="Times New Roman"/>
                <a:cs typeface="Times New Roman"/>
              </a:rPr>
              <a:t>0</a:t>
            </a:r>
            <a:r>
              <a:rPr sz="1800" spc="-4" baseline="-2415" dirty="0" smtClean="0">
                <a:latin typeface="Times New Roman"/>
                <a:cs typeface="Times New Roman"/>
              </a:rPr>
              <a:t>.</a:t>
            </a:r>
            <a:r>
              <a:rPr sz="1800" spc="-9" baseline="-2415" dirty="0" smtClean="0">
                <a:latin typeface="Times New Roman"/>
                <a:cs typeface="Times New Roman"/>
              </a:rPr>
              <a:t>63</a:t>
            </a:r>
            <a:endParaRPr sz="1200">
              <a:latin typeface="Times New Roman"/>
              <a:cs typeface="Times New Roman"/>
            </a:endParaRPr>
          </a:p>
          <a:p>
            <a:pPr marL="12700" marR="25661">
              <a:lnSpc>
                <a:spcPct val="95825"/>
              </a:lnSpc>
              <a:spcBef>
                <a:spcPts val="810"/>
              </a:spcBef>
            </a:pP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44833" y="6040625"/>
            <a:ext cx="1995480" cy="28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5"/>
              </a:lnSpc>
              <a:spcBef>
                <a:spcPts val="109"/>
              </a:spcBef>
            </a:pPr>
            <a:r>
              <a:rPr sz="1800" spc="-9" baseline="-2415" dirty="0" smtClean="0">
                <a:latin typeface="Times New Roman"/>
                <a:cs typeface="Times New Roman"/>
              </a:rPr>
              <a:t>0</a:t>
            </a:r>
            <a:r>
              <a:rPr sz="1800" spc="-4" baseline="-2415" dirty="0" smtClean="0">
                <a:latin typeface="Times New Roman"/>
                <a:cs typeface="Times New Roman"/>
              </a:rPr>
              <a:t>.</a:t>
            </a:r>
            <a:r>
              <a:rPr sz="1800" spc="-9" baseline="-2415" dirty="0" smtClean="0">
                <a:latin typeface="Times New Roman"/>
                <a:cs typeface="Times New Roman"/>
              </a:rPr>
              <a:t>4</a:t>
            </a:r>
            <a:r>
              <a:rPr sz="1800" spc="0" baseline="-2415" dirty="0" smtClean="0">
                <a:latin typeface="Times New Roman"/>
                <a:cs typeface="Times New Roman"/>
              </a:rPr>
              <a:t>3</a:t>
            </a:r>
            <a:r>
              <a:rPr sz="1800" spc="-98" baseline="-2415" dirty="0" smtClean="0">
                <a:latin typeface="Times New Roman"/>
                <a:cs typeface="Times New Roman"/>
              </a:rPr>
              <a:t> </a:t>
            </a:r>
            <a:r>
              <a:rPr sz="1800" spc="0" baseline="-2267" dirty="0" smtClean="0">
                <a:latin typeface="Symbol"/>
                <a:cs typeface="Symbol"/>
              </a:rPr>
              <a:t></a:t>
            </a:r>
            <a:r>
              <a:rPr sz="1800" spc="5" baseline="-2415" dirty="0" smtClean="0">
                <a:latin typeface="Times New Roman"/>
                <a:cs typeface="Times New Roman"/>
              </a:rPr>
              <a:t> </a:t>
            </a:r>
            <a:r>
              <a:rPr sz="1800" spc="-269" baseline="33819" dirty="0" smtClean="0">
                <a:latin typeface="Times New Roman"/>
                <a:cs typeface="Times New Roman"/>
              </a:rPr>
              <a:t> </a:t>
            </a:r>
            <a:r>
              <a:rPr sz="1800" u="sng" spc="-4" baseline="33819" dirty="0" smtClean="0">
                <a:latin typeface="Times New Roman"/>
                <a:cs typeface="Times New Roman"/>
              </a:rPr>
              <a:t>0.</a:t>
            </a:r>
            <a:r>
              <a:rPr sz="1800" u="sng" spc="-9" baseline="33819" dirty="0" smtClean="0">
                <a:latin typeface="Times New Roman"/>
                <a:cs typeface="Times New Roman"/>
              </a:rPr>
              <a:t>6</a:t>
            </a:r>
            <a:r>
              <a:rPr sz="1800" u="sng" spc="0" baseline="33819" dirty="0" smtClean="0">
                <a:latin typeface="Times New Roman"/>
                <a:cs typeface="Times New Roman"/>
              </a:rPr>
              <a:t>3</a:t>
            </a:r>
            <a:r>
              <a:rPr sz="1800" spc="11" baseline="33819" dirty="0" smtClean="0">
                <a:latin typeface="Times New Roman"/>
                <a:cs typeface="Times New Roman"/>
              </a:rPr>
              <a:t> </a:t>
            </a:r>
            <a:r>
              <a:rPr sz="1800" spc="0" baseline="-2267" dirty="0" smtClean="0">
                <a:latin typeface="Symbol"/>
                <a:cs typeface="Symbol"/>
              </a:rPr>
              <a:t></a:t>
            </a:r>
            <a:r>
              <a:rPr sz="1800" spc="-63" baseline="-2415" dirty="0" smtClean="0">
                <a:latin typeface="Times New Roman"/>
                <a:cs typeface="Times New Roman"/>
              </a:rPr>
              <a:t> </a:t>
            </a:r>
            <a:r>
              <a:rPr sz="1800" spc="-4" baseline="-2415" dirty="0" smtClean="0">
                <a:latin typeface="Times New Roman"/>
                <a:cs typeface="Times New Roman"/>
              </a:rPr>
              <a:t>0.</a:t>
            </a:r>
            <a:r>
              <a:rPr sz="1800" spc="-44" baseline="-2415" dirty="0" smtClean="0">
                <a:latin typeface="Times New Roman"/>
                <a:cs typeface="Times New Roman"/>
              </a:rPr>
              <a:t>5</a:t>
            </a:r>
            <a:r>
              <a:rPr sz="1800" spc="0" baseline="-6802" dirty="0" smtClean="0">
                <a:latin typeface="Symbol"/>
                <a:cs typeface="Symbol"/>
              </a:rPr>
              <a:t></a:t>
            </a:r>
            <a:r>
              <a:rPr sz="1800" spc="-169" baseline="-7246" dirty="0" smtClean="0">
                <a:latin typeface="Times New Roman"/>
                <a:cs typeface="Times New Roman"/>
              </a:rPr>
              <a:t> </a:t>
            </a:r>
            <a:r>
              <a:rPr sz="1800" spc="-4" baseline="-2415" dirty="0" smtClean="0">
                <a:latin typeface="Times New Roman"/>
                <a:cs typeface="Times New Roman"/>
              </a:rPr>
              <a:t>2.</a:t>
            </a:r>
            <a:r>
              <a:rPr sz="1800" spc="0" baseline="-2415" dirty="0" smtClean="0">
                <a:latin typeface="Times New Roman"/>
                <a:cs typeface="Times New Roman"/>
              </a:rPr>
              <a:t>5</a:t>
            </a:r>
            <a:r>
              <a:rPr sz="1800" spc="-84" baseline="-2415" dirty="0" smtClean="0">
                <a:latin typeface="Times New Roman"/>
                <a:cs typeface="Times New Roman"/>
              </a:rPr>
              <a:t> </a:t>
            </a:r>
            <a:r>
              <a:rPr sz="1800" spc="0" baseline="-2267" dirty="0" smtClean="0">
                <a:latin typeface="Symbol"/>
                <a:cs typeface="Symbol"/>
              </a:rPr>
              <a:t></a:t>
            </a:r>
            <a:r>
              <a:rPr sz="1800" spc="-83" baseline="-2415" dirty="0" smtClean="0">
                <a:latin typeface="Times New Roman"/>
                <a:cs typeface="Times New Roman"/>
              </a:rPr>
              <a:t> </a:t>
            </a:r>
            <a:r>
              <a:rPr sz="1800" spc="-9" baseline="-2415" dirty="0" smtClean="0">
                <a:latin typeface="Times New Roman"/>
                <a:cs typeface="Times New Roman"/>
              </a:rPr>
              <a:t>0</a:t>
            </a:r>
            <a:r>
              <a:rPr sz="1800" spc="-4" baseline="-2415" dirty="0" smtClean="0">
                <a:latin typeface="Times New Roman"/>
                <a:cs typeface="Times New Roman"/>
              </a:rPr>
              <a:t>.</a:t>
            </a:r>
            <a:r>
              <a:rPr sz="1800" spc="0" baseline="-2415" dirty="0" smtClean="0">
                <a:latin typeface="Times New Roman"/>
                <a:cs typeface="Times New Roman"/>
              </a:rPr>
              <a:t>4</a:t>
            </a:r>
            <a:r>
              <a:rPr sz="1800" spc="-69" baseline="-2415" dirty="0" smtClean="0">
                <a:latin typeface="Times New Roman"/>
                <a:cs typeface="Times New Roman"/>
              </a:rPr>
              <a:t> </a:t>
            </a:r>
            <a:r>
              <a:rPr sz="1800" spc="0" baseline="-2267" dirty="0" smtClean="0">
                <a:latin typeface="Symbol"/>
                <a:cs typeface="Symbol"/>
              </a:rPr>
              <a:t></a:t>
            </a:r>
            <a:r>
              <a:rPr sz="1800" spc="6" baseline="-2415" dirty="0" smtClean="0">
                <a:latin typeface="Times New Roman"/>
                <a:cs typeface="Times New Roman"/>
              </a:rPr>
              <a:t> </a:t>
            </a:r>
            <a:r>
              <a:rPr sz="1800" spc="-289" baseline="33819" dirty="0" smtClean="0">
                <a:latin typeface="Times New Roman"/>
                <a:cs typeface="Times New Roman"/>
              </a:rPr>
              <a:t> </a:t>
            </a:r>
            <a:r>
              <a:rPr sz="1800" u="sng" spc="0" baseline="33819" dirty="0" smtClean="0">
                <a:latin typeface="Times New Roman"/>
                <a:cs typeface="Times New Roman"/>
              </a:rPr>
              <a:t>1</a:t>
            </a:r>
            <a:r>
              <a:rPr sz="1800" spc="-108" baseline="33819" dirty="0" smtClean="0">
                <a:latin typeface="Times New Roman"/>
                <a:cs typeface="Times New Roman"/>
              </a:rPr>
              <a:t> </a:t>
            </a:r>
            <a:r>
              <a:rPr sz="1800" spc="0" baseline="-6802" dirty="0" smtClean="0">
                <a:latin typeface="Symbol"/>
                <a:cs typeface="Symbol"/>
              </a:rPr>
              <a:t>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66432" y="6049123"/>
            <a:ext cx="107760" cy="1780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50"/>
              </a:lnSpc>
              <a:spcBef>
                <a:spcPts val="67"/>
              </a:spcBef>
            </a:pPr>
            <a:r>
              <a:rPr sz="1200" spc="0" dirty="0" smtClean="0">
                <a:latin typeface="Symbol"/>
                <a:cs typeface="Symbol"/>
              </a:rPr>
              <a:t>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516617" y="6049123"/>
            <a:ext cx="107760" cy="1780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50"/>
              </a:lnSpc>
              <a:spcBef>
                <a:spcPts val="67"/>
              </a:spcBef>
            </a:pPr>
            <a:r>
              <a:rPr sz="1200" spc="0" dirty="0" smtClean="0">
                <a:latin typeface="Symbol"/>
                <a:cs typeface="Symbol"/>
              </a:rPr>
              <a:t>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36810" y="6255546"/>
            <a:ext cx="1989933" cy="193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0"/>
              </a:lnSpc>
              <a:spcBef>
                <a:spcPts val="74"/>
              </a:spcBef>
            </a:pPr>
            <a:r>
              <a:rPr sz="1800" u="sng" baseline="4831" dirty="0" smtClean="0">
                <a:latin typeface="Times New Roman"/>
                <a:cs typeface="Times New Roman"/>
              </a:rPr>
              <a:t>             </a:t>
            </a:r>
            <a:r>
              <a:rPr sz="1800" u="sng" spc="-109" baseline="4831" dirty="0" smtClean="0">
                <a:latin typeface="Times New Roman"/>
                <a:cs typeface="Times New Roman"/>
              </a:rPr>
              <a:t> </a:t>
            </a:r>
            <a:r>
              <a:rPr sz="1800" u="sng" spc="0" baseline="4831" dirty="0" smtClean="0">
                <a:latin typeface="Times New Roman"/>
                <a:cs typeface="Times New Roman"/>
              </a:rPr>
              <a:t>2          </a:t>
            </a:r>
            <a:r>
              <a:rPr sz="1800" u="sng" spc="108" baseline="4831" dirty="0" smtClean="0">
                <a:latin typeface="Times New Roman"/>
                <a:cs typeface="Times New Roman"/>
              </a:rPr>
              <a:t> </a:t>
            </a:r>
            <a:r>
              <a:rPr sz="1800" u="sng" spc="0" baseline="-2267" dirty="0" smtClean="0">
                <a:latin typeface="Symbol"/>
                <a:cs typeface="Symbol"/>
              </a:rPr>
              <a:t></a:t>
            </a:r>
            <a:r>
              <a:rPr sz="1800" u="sng" spc="3" baseline="-2267" dirty="0" smtClean="0">
                <a:latin typeface="Symbol"/>
                <a:cs typeface="Symbol"/>
              </a:rPr>
              <a:t></a:t>
            </a:r>
            <a:r>
              <a:rPr sz="1800" u="sng" spc="0" baseline="-2415" dirty="0" smtClean="0">
                <a:latin typeface="Times New Roman"/>
                <a:cs typeface="Times New Roman"/>
              </a:rPr>
              <a:t>              </a:t>
            </a:r>
            <a:r>
              <a:rPr sz="1800" u="sng" spc="284" baseline="-2415" dirty="0" smtClean="0">
                <a:latin typeface="Times New Roman"/>
                <a:cs typeface="Times New Roman"/>
              </a:rPr>
              <a:t> </a:t>
            </a:r>
            <a:r>
              <a:rPr sz="1800" u="sng" spc="0" baseline="4831" dirty="0" smtClean="0">
                <a:latin typeface="Times New Roman"/>
                <a:cs typeface="Times New Roman"/>
              </a:rPr>
              <a:t>2</a:t>
            </a:r>
            <a:r>
              <a:rPr sz="1800" u="sng" spc="-139" baseline="4831" dirty="0" smtClean="0">
                <a:latin typeface="Times New Roman"/>
                <a:cs typeface="Times New Roman"/>
              </a:rPr>
              <a:t> </a:t>
            </a:r>
            <a:r>
              <a:rPr sz="1800" u="sng" spc="0" baseline="-2267" dirty="0" smtClean="0">
                <a:latin typeface="Symbol"/>
                <a:cs typeface="Symbol"/>
              </a:rPr>
              <a:t>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10337" y="6345080"/>
            <a:ext cx="133311" cy="1780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50"/>
              </a:lnSpc>
              <a:spcBef>
                <a:spcPts val="67"/>
              </a:spcBef>
            </a:pPr>
            <a:r>
              <a:rPr sz="1200" spc="0" dirty="0" smtClean="0">
                <a:latin typeface="Symbol"/>
                <a:cs typeface="Symbol"/>
              </a:rPr>
              <a:t>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27043" y="6345080"/>
            <a:ext cx="604669" cy="1804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50"/>
              </a:lnSpc>
              <a:spcBef>
                <a:spcPts val="67"/>
              </a:spcBef>
            </a:pPr>
            <a:r>
              <a:rPr sz="1200" spc="0" dirty="0" smtClean="0">
                <a:latin typeface="Symbol"/>
                <a:cs typeface="Symbol"/>
              </a:rPr>
              <a:t></a:t>
            </a:r>
            <a:r>
              <a:rPr sz="1200" spc="-118" dirty="0" smtClean="0">
                <a:latin typeface="Times New Roman"/>
                <a:cs typeface="Times New Roman"/>
              </a:rPr>
              <a:t> </a:t>
            </a:r>
            <a:r>
              <a:rPr sz="1200" spc="-9" dirty="0" smtClean="0">
                <a:latin typeface="Times New Roman"/>
                <a:cs typeface="Times New Roman"/>
              </a:rPr>
              <a:t>1</a:t>
            </a:r>
            <a:r>
              <a:rPr sz="1200" spc="-4" dirty="0" smtClean="0">
                <a:latin typeface="Times New Roman"/>
                <a:cs typeface="Times New Roman"/>
              </a:rPr>
              <a:t>.</a:t>
            </a:r>
            <a:r>
              <a:rPr sz="1200" spc="-9" dirty="0" smtClean="0">
                <a:latin typeface="Times New Roman"/>
                <a:cs typeface="Times New Roman"/>
              </a:rPr>
              <a:t>0</a:t>
            </a:r>
            <a:r>
              <a:rPr sz="1200" spc="0" dirty="0" smtClean="0">
                <a:latin typeface="Times New Roman"/>
                <a:cs typeface="Times New Roman"/>
              </a:rPr>
              <a:t>3 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V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15137" y="6366650"/>
            <a:ext cx="286764" cy="1921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5"/>
              </a:lnSpc>
              <a:spcBef>
                <a:spcPts val="71"/>
              </a:spcBef>
            </a:pPr>
            <a:r>
              <a:rPr sz="1800" i="1" spc="0" baseline="4831" dirty="0" smtClean="0">
                <a:latin typeface="Times New Roman"/>
                <a:cs typeface="Times New Roman"/>
              </a:rPr>
              <a:t>V</a:t>
            </a:r>
            <a:r>
              <a:rPr sz="1800" i="1" spc="-22" baseline="4831" dirty="0" smtClean="0">
                <a:latin typeface="Times New Roman"/>
                <a:cs typeface="Times New Roman"/>
              </a:rPr>
              <a:t> </a:t>
            </a:r>
            <a:r>
              <a:rPr sz="1500" i="1" spc="0" baseline="-2898" dirty="0" smtClean="0">
                <a:latin typeface="Times New Roman"/>
                <a:cs typeface="Times New Roman"/>
              </a:rPr>
              <a:t>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05501" y="6464078"/>
            <a:ext cx="447792" cy="1804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50"/>
              </a:lnSpc>
              <a:spcBef>
                <a:spcPts val="67"/>
              </a:spcBef>
            </a:pPr>
            <a:r>
              <a:rPr sz="1200" dirty="0" smtClean="0">
                <a:latin typeface="Times New Roman"/>
                <a:cs typeface="Times New Roman"/>
              </a:rPr>
              <a:t>1</a:t>
            </a:r>
            <a:r>
              <a:rPr sz="1200" spc="-179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Symbol"/>
                <a:cs typeface="Symbol"/>
              </a:rPr>
              <a:t></a:t>
            </a:r>
            <a:r>
              <a:rPr sz="1200" spc="-63" dirty="0" smtClean="0">
                <a:latin typeface="Times New Roman"/>
                <a:cs typeface="Times New Roman"/>
              </a:rPr>
              <a:t> </a:t>
            </a:r>
            <a:r>
              <a:rPr sz="1200" spc="-4" dirty="0" smtClean="0">
                <a:latin typeface="Times New Roman"/>
                <a:cs typeface="Times New Roman"/>
              </a:rPr>
              <a:t>0.</a:t>
            </a:r>
            <a:r>
              <a:rPr sz="1200" spc="0" dirty="0" smtClean="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94054" y="6921933"/>
            <a:ext cx="2442867" cy="1901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95"/>
              </a:lnSpc>
              <a:spcBef>
                <a:spcPts val="69"/>
              </a:spcBef>
            </a:pPr>
            <a:r>
              <a:rPr sz="1650" spc="4" baseline="5270" dirty="0" smtClean="0">
                <a:latin typeface="Arial"/>
                <a:cs typeface="Arial"/>
              </a:rPr>
              <a:t>I</a:t>
            </a:r>
            <a:r>
              <a:rPr sz="1650" spc="0" baseline="5270" dirty="0" smtClean="0">
                <a:latin typeface="Arial"/>
                <a:cs typeface="Arial"/>
              </a:rPr>
              <a:t>f</a:t>
            </a:r>
            <a:r>
              <a:rPr sz="1650" spc="-34" baseline="5270" dirty="0" smtClean="0">
                <a:latin typeface="Arial"/>
                <a:cs typeface="Arial"/>
              </a:rPr>
              <a:t> </a:t>
            </a:r>
            <a:r>
              <a:rPr sz="1650" spc="-14" baseline="5270" dirty="0" smtClean="0">
                <a:latin typeface="Arial"/>
                <a:cs typeface="Arial"/>
              </a:rPr>
              <a:t>w</a:t>
            </a:r>
            <a:r>
              <a:rPr sz="1650" spc="0" baseline="5270" dirty="0" smtClean="0">
                <a:latin typeface="Arial"/>
                <a:cs typeface="Arial"/>
              </a:rPr>
              <a:t>e</a:t>
            </a:r>
            <a:r>
              <a:rPr sz="1650" spc="1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use</a:t>
            </a:r>
            <a:r>
              <a:rPr sz="1650" spc="-9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t</a:t>
            </a:r>
            <a:r>
              <a:rPr sz="1650" spc="0" baseline="5270" dirty="0" smtClean="0">
                <a:latin typeface="Arial"/>
                <a:cs typeface="Arial"/>
              </a:rPr>
              <a:t>he</a:t>
            </a:r>
            <a:r>
              <a:rPr sz="1650" spc="-19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s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4" baseline="5270" dirty="0" smtClean="0">
                <a:latin typeface="Arial"/>
                <a:cs typeface="Arial"/>
              </a:rPr>
              <a:t>m</a:t>
            </a:r>
            <a:r>
              <a:rPr sz="1650" spc="0" baseline="5270" dirty="0" smtClean="0">
                <a:latin typeface="Arial"/>
                <a:cs typeface="Arial"/>
              </a:rPr>
              <a:t>p</a:t>
            </a:r>
            <a:r>
              <a:rPr sz="1650" spc="-4" baseline="5270" dirty="0" smtClean="0">
                <a:latin typeface="Arial"/>
                <a:cs typeface="Arial"/>
              </a:rPr>
              <a:t>li</a:t>
            </a:r>
            <a:r>
              <a:rPr sz="1650" spc="14" baseline="5270" dirty="0" smtClean="0">
                <a:latin typeface="Arial"/>
                <a:cs typeface="Arial"/>
              </a:rPr>
              <a:t>f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0" baseline="5270" dirty="0" smtClean="0">
                <a:latin typeface="Arial"/>
                <a:cs typeface="Arial"/>
              </a:rPr>
              <a:t>ed e</a:t>
            </a:r>
            <a:r>
              <a:rPr sz="1650" spc="4" baseline="5270" dirty="0" smtClean="0">
                <a:latin typeface="Arial"/>
                <a:cs typeface="Arial"/>
              </a:rPr>
              <a:t>q</a:t>
            </a:r>
            <a:r>
              <a:rPr sz="1650" spc="0" baseline="5270" dirty="0" smtClean="0">
                <a:latin typeface="Arial"/>
                <a:cs typeface="Arial"/>
              </a:rPr>
              <a:t>u</a:t>
            </a:r>
            <a:r>
              <a:rPr sz="1650" spc="-4" baseline="5270" dirty="0" smtClean="0">
                <a:latin typeface="Arial"/>
                <a:cs typeface="Arial"/>
              </a:rPr>
              <a:t>a</a:t>
            </a:r>
            <a:r>
              <a:rPr sz="1650" spc="4" baseline="5270" dirty="0" smtClean="0">
                <a:latin typeface="Arial"/>
                <a:cs typeface="Arial"/>
              </a:rPr>
              <a:t>t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0" baseline="5270" dirty="0" smtClean="0">
                <a:latin typeface="Arial"/>
                <a:cs typeface="Arial"/>
              </a:rPr>
              <a:t>on</a:t>
            </a:r>
            <a:r>
              <a:rPr sz="1650" spc="-19" baseline="5270" dirty="0" smtClean="0">
                <a:latin typeface="Arial"/>
                <a:cs typeface="Arial"/>
              </a:rPr>
              <a:t> </a:t>
            </a:r>
            <a:r>
              <a:rPr sz="1650" spc="14" baseline="5270" dirty="0" smtClean="0">
                <a:latin typeface="Arial"/>
                <a:cs typeface="Arial"/>
              </a:rPr>
              <a:t>f</a:t>
            </a:r>
            <a:r>
              <a:rPr sz="1650" spc="0" baseline="5270" dirty="0" smtClean="0">
                <a:latin typeface="Arial"/>
                <a:cs typeface="Arial"/>
              </a:rPr>
              <a:t>or</a:t>
            </a:r>
            <a:r>
              <a:rPr sz="1650" spc="-34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V</a:t>
            </a:r>
            <a:r>
              <a:rPr sz="1050" spc="0" baseline="-12423" dirty="0" smtClean="0">
                <a:latin typeface="Arial"/>
                <a:cs typeface="Arial"/>
              </a:rPr>
              <a:t>M</a:t>
            </a:r>
            <a:endParaRPr sz="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76598" y="7093824"/>
            <a:ext cx="548825" cy="1805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50"/>
              </a:lnSpc>
              <a:spcBef>
                <a:spcPts val="67"/>
              </a:spcBef>
            </a:pPr>
            <a:r>
              <a:rPr sz="1200" spc="-14" dirty="0" smtClean="0">
                <a:latin typeface="Times New Roman"/>
                <a:cs typeface="Times New Roman"/>
              </a:rPr>
              <a:t>0</a:t>
            </a:r>
            <a:r>
              <a:rPr sz="1200" spc="-4" dirty="0" smtClean="0">
                <a:latin typeface="Times New Roman"/>
                <a:cs typeface="Times New Roman"/>
              </a:rPr>
              <a:t>.</a:t>
            </a:r>
            <a:r>
              <a:rPr sz="1200" spc="0" dirty="0" smtClean="0">
                <a:latin typeface="Times New Roman"/>
                <a:cs typeface="Times New Roman"/>
              </a:rPr>
              <a:t>5</a:t>
            </a:r>
            <a:r>
              <a:rPr sz="1200" spc="-219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Symbol"/>
                <a:cs typeface="Symbol"/>
              </a:rPr>
              <a:t></a:t>
            </a:r>
            <a:r>
              <a:rPr sz="1200" spc="-144" dirty="0" smtClean="0">
                <a:latin typeface="Times New Roman"/>
                <a:cs typeface="Times New Roman"/>
              </a:rPr>
              <a:t> </a:t>
            </a:r>
            <a:r>
              <a:rPr sz="1200" spc="-14" dirty="0" smtClean="0">
                <a:latin typeface="Times New Roman"/>
                <a:cs typeface="Times New Roman"/>
              </a:rPr>
              <a:t>2</a:t>
            </a:r>
            <a:r>
              <a:rPr sz="1200" spc="-4" dirty="0" smtClean="0">
                <a:latin typeface="Times New Roman"/>
                <a:cs typeface="Times New Roman"/>
              </a:rPr>
              <a:t>.</a:t>
            </a:r>
            <a:r>
              <a:rPr sz="1200" spc="0" dirty="0" smtClean="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02402" y="7189852"/>
            <a:ext cx="381730" cy="1994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70"/>
              </a:lnSpc>
              <a:spcBef>
                <a:spcPts val="73"/>
              </a:spcBef>
            </a:pPr>
            <a:r>
              <a:rPr sz="1800" i="1" spc="0" baseline="-2415" dirty="0" smtClean="0">
                <a:latin typeface="Times New Roman"/>
                <a:cs typeface="Times New Roman"/>
              </a:rPr>
              <a:t>V</a:t>
            </a:r>
            <a:r>
              <a:rPr sz="1800" i="1" spc="-95" baseline="-2415" dirty="0" smtClean="0">
                <a:latin typeface="Times New Roman"/>
                <a:cs typeface="Times New Roman"/>
              </a:rPr>
              <a:t> </a:t>
            </a:r>
            <a:r>
              <a:rPr sz="1050" i="1" spc="0" baseline="-12423" dirty="0" smtClean="0">
                <a:latin typeface="Times New Roman"/>
                <a:cs typeface="Times New Roman"/>
              </a:rPr>
              <a:t>M </a:t>
            </a:r>
            <a:r>
              <a:rPr sz="1050" i="1" spc="51" baseline="-12423" dirty="0" smtClean="0">
                <a:latin typeface="Times New Roman"/>
                <a:cs typeface="Times New Roman"/>
              </a:rPr>
              <a:t> </a:t>
            </a:r>
            <a:r>
              <a:rPr sz="1800" spc="0" baseline="4534" dirty="0" smtClean="0">
                <a:latin typeface="Symbol"/>
                <a:cs typeface="Symbol"/>
              </a:rPr>
              <a:t>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18845" y="7189852"/>
            <a:ext cx="614999" cy="1805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50"/>
              </a:lnSpc>
              <a:spcBef>
                <a:spcPts val="67"/>
              </a:spcBef>
            </a:pPr>
            <a:r>
              <a:rPr sz="1200" spc="0" dirty="0" smtClean="0">
                <a:latin typeface="Symbol"/>
                <a:cs typeface="Symbol"/>
              </a:rPr>
              <a:t></a:t>
            </a:r>
            <a:r>
              <a:rPr sz="1200" spc="-41" dirty="0" smtClean="0">
                <a:latin typeface="Times New Roman"/>
                <a:cs typeface="Times New Roman"/>
              </a:rPr>
              <a:t> </a:t>
            </a:r>
            <a:r>
              <a:rPr sz="1200" spc="-9" dirty="0" smtClean="0">
                <a:latin typeface="Times New Roman"/>
                <a:cs typeface="Times New Roman"/>
              </a:rPr>
              <a:t>0</a:t>
            </a:r>
            <a:r>
              <a:rPr sz="1200" spc="-4" dirty="0" smtClean="0">
                <a:latin typeface="Times New Roman"/>
                <a:cs typeface="Times New Roman"/>
              </a:rPr>
              <a:t>.</a:t>
            </a:r>
            <a:r>
              <a:rPr sz="1200" spc="-14" dirty="0" smtClean="0">
                <a:latin typeface="Times New Roman"/>
                <a:cs typeface="Times New Roman"/>
              </a:rPr>
              <a:t>8</a:t>
            </a:r>
            <a:r>
              <a:rPr sz="1200" spc="0" dirty="0" smtClean="0">
                <a:latin typeface="Times New Roman"/>
                <a:cs typeface="Times New Roman"/>
              </a:rPr>
              <a:t>3 </a:t>
            </a:r>
            <a:r>
              <a:rPr sz="1200" spc="116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V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24215" y="7308975"/>
            <a:ext cx="439158" cy="1805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50"/>
              </a:lnSpc>
              <a:spcBef>
                <a:spcPts val="67"/>
              </a:spcBef>
            </a:pPr>
            <a:r>
              <a:rPr sz="1200" dirty="0" smtClean="0">
                <a:latin typeface="Times New Roman"/>
                <a:cs typeface="Times New Roman"/>
              </a:rPr>
              <a:t>1</a:t>
            </a:r>
            <a:r>
              <a:rPr sz="1200" spc="-219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Symbol"/>
                <a:cs typeface="Symbol"/>
              </a:rPr>
              <a:t></a:t>
            </a:r>
            <a:r>
              <a:rPr sz="1200" spc="-96" dirty="0" smtClean="0">
                <a:latin typeface="Times New Roman"/>
                <a:cs typeface="Times New Roman"/>
              </a:rPr>
              <a:t> </a:t>
            </a:r>
            <a:r>
              <a:rPr sz="1200" spc="-14" dirty="0" smtClean="0">
                <a:latin typeface="Times New Roman"/>
                <a:cs typeface="Times New Roman"/>
              </a:rPr>
              <a:t>0</a:t>
            </a:r>
            <a:r>
              <a:rPr sz="1200" spc="-4" dirty="0" smtClean="0">
                <a:latin typeface="Times New Roman"/>
                <a:cs typeface="Times New Roman"/>
              </a:rPr>
              <a:t>.</a:t>
            </a:r>
            <a:r>
              <a:rPr sz="1200" spc="0" dirty="0" smtClean="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4054" y="7575729"/>
            <a:ext cx="4808159" cy="3410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99"/>
              </a:spcBef>
            </a:pPr>
            <a:r>
              <a:rPr sz="1100" spc="-4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9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on:</a:t>
            </a:r>
            <a:r>
              <a:rPr sz="1100" spc="7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4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use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q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5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5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48" dirty="0" smtClean="0">
                <a:latin typeface="Arial"/>
                <a:cs typeface="Arial"/>
              </a:rPr>
              <a:t> </a:t>
            </a:r>
            <a:r>
              <a:rPr sz="1100" spc="39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5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-1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ed e</a:t>
            </a:r>
            <a:r>
              <a:rPr sz="1100" spc="4" dirty="0" smtClean="0">
                <a:latin typeface="Arial"/>
                <a:cs typeface="Arial"/>
              </a:rPr>
              <a:t>q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-2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el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us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ame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-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4" dirty="0" smtClean="0">
                <a:latin typeface="Arial"/>
                <a:cs typeface="Arial"/>
              </a:rPr>
              <a:t>ff</a:t>
            </a:r>
            <a:r>
              <a:rPr sz="1100" spc="0" dirty="0" smtClean="0">
                <a:latin typeface="Arial"/>
                <a:cs typeface="Arial"/>
              </a:rPr>
              <a:t>ec</a:t>
            </a:r>
            <a:r>
              <a:rPr sz="1100" spc="-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5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-4" dirty="0" smtClean="0">
                <a:latin typeface="Arial"/>
                <a:cs typeface="Arial"/>
              </a:rPr>
              <a:t> V</a:t>
            </a:r>
            <a:r>
              <a:rPr sz="1050" spc="0" baseline="-20705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4054" y="8162469"/>
            <a:ext cx="4807409" cy="316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99"/>
              </a:spcBef>
            </a:pPr>
            <a:r>
              <a:rPr sz="1100" spc="-4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:</a:t>
            </a:r>
            <a:r>
              <a:rPr sz="1100" spc="27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Al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26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q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26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are</a:t>
            </a:r>
            <a:r>
              <a:rPr sz="1100" spc="26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27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26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ass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-9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pti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26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27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24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26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in 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oc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satu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ati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n.</a:t>
            </a:r>
            <a:r>
              <a:rPr sz="1100" spc="-3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case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not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tr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-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r o</a:t>
            </a:r>
            <a:r>
              <a:rPr sz="1100" spc="-19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q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s!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8212" y="638175"/>
            <a:ext cx="4932299" cy="3698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2650822" y="5152993"/>
            <a:ext cx="12341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466313" y="5363394"/>
            <a:ext cx="66255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649510" y="6251384"/>
            <a:ext cx="52006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247002" y="6251384"/>
            <a:ext cx="43212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738594" y="6269594"/>
            <a:ext cx="69229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581307" y="7150046"/>
            <a:ext cx="50969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85825" y="736600"/>
            <a:ext cx="5014976" cy="37608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85825" y="736473"/>
            <a:ext cx="5014976" cy="3760851"/>
          </a:xfrm>
          <a:custGeom>
            <a:avLst/>
            <a:gdLst/>
            <a:ahLst/>
            <a:cxnLst/>
            <a:rect l="l" t="t" r="r" b="b"/>
            <a:pathLst>
              <a:path w="5014976" h="3760851">
                <a:moveTo>
                  <a:pt x="0" y="3760851"/>
                </a:moveTo>
                <a:lnTo>
                  <a:pt x="5014976" y="3760851"/>
                </a:lnTo>
                <a:lnTo>
                  <a:pt x="5014976" y="0"/>
                </a:lnTo>
                <a:lnTo>
                  <a:pt x="0" y="0"/>
                </a:lnTo>
                <a:lnTo>
                  <a:pt x="0" y="376085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74852" y="4780332"/>
            <a:ext cx="2906057" cy="1901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95"/>
              </a:lnSpc>
              <a:spcBef>
                <a:spcPts val="69"/>
              </a:spcBef>
            </a:pPr>
            <a:r>
              <a:rPr sz="1650" spc="9" baseline="5270" dirty="0" smtClean="0">
                <a:latin typeface="Arial"/>
                <a:cs typeface="Arial"/>
              </a:rPr>
              <a:t>T</a:t>
            </a:r>
            <a:r>
              <a:rPr sz="1650" spc="0" baseline="5270" dirty="0" smtClean="0">
                <a:latin typeface="Arial"/>
                <a:cs typeface="Arial"/>
              </a:rPr>
              <a:t>o</a:t>
            </a:r>
            <a:r>
              <a:rPr sz="1650" spc="-29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m</a:t>
            </a:r>
            <a:r>
              <a:rPr sz="1650" spc="0" baseline="5270" dirty="0" smtClean="0">
                <a:latin typeface="Arial"/>
                <a:cs typeface="Arial"/>
              </a:rPr>
              <a:t>o</a:t>
            </a:r>
            <a:r>
              <a:rPr sz="1650" spc="-14" baseline="5270" dirty="0" smtClean="0">
                <a:latin typeface="Arial"/>
                <a:cs typeface="Arial"/>
              </a:rPr>
              <a:t>v</a:t>
            </a:r>
            <a:r>
              <a:rPr sz="1650" spc="0" baseline="5270" dirty="0" smtClean="0">
                <a:latin typeface="Arial"/>
                <a:cs typeface="Arial"/>
              </a:rPr>
              <a:t>e</a:t>
            </a:r>
            <a:r>
              <a:rPr sz="1650" spc="-4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t</a:t>
            </a:r>
            <a:r>
              <a:rPr sz="1650" spc="0" baseline="5270" dirty="0" smtClean="0">
                <a:latin typeface="Arial"/>
                <a:cs typeface="Arial"/>
              </a:rPr>
              <a:t>he</a:t>
            </a:r>
            <a:r>
              <a:rPr sz="1650" spc="-19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V</a:t>
            </a:r>
            <a:r>
              <a:rPr sz="1050" spc="0" baseline="-12423" dirty="0" smtClean="0">
                <a:latin typeface="Arial"/>
                <a:cs typeface="Arial"/>
              </a:rPr>
              <a:t>M</a:t>
            </a:r>
            <a:r>
              <a:rPr sz="1050" spc="142" baseline="-12423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t</a:t>
            </a:r>
            <a:r>
              <a:rPr sz="1650" spc="0" baseline="5270" dirty="0" smtClean="0">
                <a:latin typeface="Arial"/>
                <a:cs typeface="Arial"/>
              </a:rPr>
              <a:t>o</a:t>
            </a:r>
            <a:r>
              <a:rPr sz="1650" spc="-19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1</a:t>
            </a:r>
            <a:r>
              <a:rPr sz="1650" spc="4" baseline="5270" dirty="0" smtClean="0">
                <a:latin typeface="Arial"/>
                <a:cs typeface="Arial"/>
              </a:rPr>
              <a:t>.</a:t>
            </a:r>
            <a:r>
              <a:rPr sz="1650" spc="0" baseline="5270" dirty="0" smtClean="0">
                <a:latin typeface="Arial"/>
                <a:cs typeface="Arial"/>
              </a:rPr>
              <a:t>5</a:t>
            </a:r>
            <a:r>
              <a:rPr sz="1650" spc="-19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V</a:t>
            </a:r>
            <a:r>
              <a:rPr sz="1650" spc="-9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r</a:t>
            </a:r>
            <a:r>
              <a:rPr sz="1650" spc="0" baseline="5270" dirty="0" smtClean="0">
                <a:latin typeface="Arial"/>
                <a:cs typeface="Arial"/>
              </a:rPr>
              <a:t>e</a:t>
            </a:r>
            <a:r>
              <a:rPr sz="1650" spc="4" baseline="5270" dirty="0" smtClean="0">
                <a:latin typeface="Arial"/>
                <a:cs typeface="Arial"/>
              </a:rPr>
              <a:t>q</a:t>
            </a:r>
            <a:r>
              <a:rPr sz="1650" spc="0" baseline="5270" dirty="0" smtClean="0">
                <a:latin typeface="Arial"/>
                <a:cs typeface="Arial"/>
              </a:rPr>
              <a:t>u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4" baseline="5270" dirty="0" smtClean="0">
                <a:latin typeface="Arial"/>
                <a:cs typeface="Arial"/>
              </a:rPr>
              <a:t>r</a:t>
            </a:r>
            <a:r>
              <a:rPr sz="1650" spc="0" baseline="5270" dirty="0" smtClean="0">
                <a:latin typeface="Arial"/>
                <a:cs typeface="Arial"/>
              </a:rPr>
              <a:t>es</a:t>
            </a:r>
            <a:r>
              <a:rPr sz="1650" spc="-1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a</a:t>
            </a:r>
            <a:r>
              <a:rPr sz="1650" spc="-4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r</a:t>
            </a:r>
            <a:r>
              <a:rPr sz="1650" spc="0" baseline="5270" dirty="0" smtClean="0">
                <a:latin typeface="Arial"/>
                <a:cs typeface="Arial"/>
              </a:rPr>
              <a:t>atio</a:t>
            </a:r>
            <a:r>
              <a:rPr sz="1650" spc="-19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of</a:t>
            </a:r>
            <a:r>
              <a:rPr sz="1650" spc="-9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11!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4852" y="5216196"/>
            <a:ext cx="4850288" cy="4919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99"/>
              </a:spcBef>
            </a:pP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graph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m</a:t>
            </a:r>
            <a:r>
              <a:rPr sz="1100" spc="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c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cu</a:t>
            </a:r>
            <a:r>
              <a:rPr sz="1100" spc="-19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ati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n.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3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ot</a:t>
            </a:r>
            <a:r>
              <a:rPr sz="1100" spc="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9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M</a:t>
            </a:r>
            <a:r>
              <a:rPr sz="1050" spc="167" baseline="-20705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q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on. </a:t>
            </a:r>
            <a:r>
              <a:rPr sz="1100" spc="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00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10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ca</a:t>
            </a:r>
            <a:r>
              <a:rPr sz="1100" spc="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cu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ated</a:t>
            </a:r>
            <a:r>
              <a:rPr sz="1100" spc="10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M </a:t>
            </a:r>
            <a:r>
              <a:rPr sz="1050" spc="43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=</a:t>
            </a:r>
            <a:r>
              <a:rPr sz="1100" spc="9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1</a:t>
            </a:r>
            <a:r>
              <a:rPr sz="1100" spc="4" dirty="0" smtClean="0">
                <a:latin typeface="Arial"/>
                <a:cs typeface="Arial"/>
              </a:rPr>
              <a:t>.</a:t>
            </a:r>
            <a:r>
              <a:rPr sz="1100" spc="0" dirty="0" smtClean="0">
                <a:latin typeface="Arial"/>
                <a:cs typeface="Arial"/>
              </a:rPr>
              <a:t>03</a:t>
            </a:r>
            <a:r>
              <a:rPr sz="1100" spc="9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V</a:t>
            </a:r>
            <a:r>
              <a:rPr sz="1100" spc="9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9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en</a:t>
            </a:r>
            <a:r>
              <a:rPr sz="1100" spc="74" dirty="0" smtClean="0">
                <a:latin typeface="Arial"/>
                <a:cs typeface="Arial"/>
              </a:rPr>
              <a:t> </a:t>
            </a:r>
            <a:r>
              <a:rPr sz="1100" spc="39" dirty="0" smtClean="0">
                <a:latin typeface="Arial"/>
                <a:cs typeface="Arial"/>
              </a:rPr>
              <a:t>W</a:t>
            </a:r>
            <a:r>
              <a:rPr sz="1050" spc="0" baseline="-20705" dirty="0" smtClean="0">
                <a:latin typeface="Arial"/>
                <a:cs typeface="Arial"/>
              </a:rPr>
              <a:t>p </a:t>
            </a:r>
            <a:r>
              <a:rPr sz="1050" spc="25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=</a:t>
            </a:r>
            <a:r>
              <a:rPr sz="1100" spc="9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0</a:t>
            </a:r>
            <a:r>
              <a:rPr sz="1100" spc="4" dirty="0" smtClean="0">
                <a:latin typeface="Arial"/>
                <a:cs typeface="Arial"/>
              </a:rPr>
              <a:t>.</a:t>
            </a:r>
            <a:r>
              <a:rPr sz="1100" spc="0" dirty="0" smtClean="0">
                <a:latin typeface="Arial"/>
                <a:cs typeface="Arial"/>
              </a:rPr>
              <a:t>45</a:t>
            </a:r>
            <a:r>
              <a:rPr sz="1100" spc="100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μm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10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050" spc="0" baseline="-20705" dirty="0" smtClean="0">
                <a:latin typeface="Arial"/>
                <a:cs typeface="Arial"/>
              </a:rPr>
              <a:t>p </a:t>
            </a:r>
            <a:r>
              <a:rPr sz="1050" spc="25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=</a:t>
            </a:r>
            <a:r>
              <a:rPr sz="1100" spc="9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0</a:t>
            </a:r>
            <a:r>
              <a:rPr sz="1100" spc="4" dirty="0" smtClean="0">
                <a:latin typeface="Arial"/>
                <a:cs typeface="Arial"/>
              </a:rPr>
              <a:t>.</a:t>
            </a:r>
            <a:r>
              <a:rPr sz="1100" spc="-14" dirty="0" smtClean="0">
                <a:latin typeface="Arial"/>
                <a:cs typeface="Arial"/>
              </a:rPr>
              <a:t>25</a:t>
            </a:r>
            <a:endParaRPr sz="1100">
              <a:latin typeface="Arial"/>
              <a:cs typeface="Arial"/>
            </a:endParaRPr>
          </a:p>
          <a:p>
            <a:pPr marL="12700" marR="14543">
              <a:lnSpc>
                <a:spcPts val="1350"/>
              </a:lnSpc>
              <a:spcBef>
                <a:spcPts val="7"/>
              </a:spcBef>
            </a:pPr>
            <a:r>
              <a:rPr sz="1650" spc="0" baseline="7905" dirty="0" smtClean="0">
                <a:latin typeface="Arial"/>
                <a:cs typeface="Arial"/>
              </a:rPr>
              <a:t>μm</a:t>
            </a:r>
            <a:r>
              <a:rPr sz="1650" spc="-24" baseline="7905" dirty="0" smtClean="0">
                <a:latin typeface="Arial"/>
                <a:cs typeface="Arial"/>
              </a:rPr>
              <a:t> </a:t>
            </a:r>
            <a:r>
              <a:rPr sz="1650" spc="0" baseline="7905" dirty="0" smtClean="0">
                <a:latin typeface="Arial"/>
                <a:cs typeface="Arial"/>
              </a:rPr>
              <a:t>and</a:t>
            </a:r>
            <a:r>
              <a:rPr sz="1650" spc="-4" baseline="7905" dirty="0" smtClean="0">
                <a:latin typeface="Arial"/>
                <a:cs typeface="Arial"/>
              </a:rPr>
              <a:t> </a:t>
            </a:r>
            <a:r>
              <a:rPr sz="1650" spc="4" baseline="7905" dirty="0" smtClean="0">
                <a:latin typeface="Arial"/>
                <a:cs typeface="Arial"/>
              </a:rPr>
              <a:t>(</a:t>
            </a:r>
            <a:r>
              <a:rPr sz="1650" spc="34" baseline="7905" dirty="0" smtClean="0">
                <a:latin typeface="Arial"/>
                <a:cs typeface="Arial"/>
              </a:rPr>
              <a:t>W</a:t>
            </a:r>
            <a:r>
              <a:rPr sz="1650" spc="-4" baseline="7905" dirty="0" smtClean="0">
                <a:latin typeface="Arial"/>
                <a:cs typeface="Arial"/>
              </a:rPr>
              <a:t>/</a:t>
            </a:r>
            <a:r>
              <a:rPr sz="1650" spc="0" baseline="7905" dirty="0" smtClean="0">
                <a:latin typeface="Arial"/>
                <a:cs typeface="Arial"/>
              </a:rPr>
              <a:t>L</a:t>
            </a:r>
            <a:r>
              <a:rPr sz="1650" spc="-4" baseline="7905" dirty="0" smtClean="0">
                <a:latin typeface="Arial"/>
                <a:cs typeface="Arial"/>
              </a:rPr>
              <a:t>)</a:t>
            </a:r>
            <a:r>
              <a:rPr sz="1050" spc="0" baseline="-12423" dirty="0" smtClean="0">
                <a:latin typeface="Arial"/>
                <a:cs typeface="Arial"/>
              </a:rPr>
              <a:t>n</a:t>
            </a:r>
            <a:r>
              <a:rPr sz="1050" spc="85" baseline="-12423" dirty="0" smtClean="0">
                <a:latin typeface="Arial"/>
                <a:cs typeface="Arial"/>
              </a:rPr>
              <a:t> </a:t>
            </a:r>
            <a:r>
              <a:rPr sz="1650" spc="4" baseline="7905" dirty="0" smtClean="0">
                <a:latin typeface="Arial"/>
                <a:cs typeface="Arial"/>
              </a:rPr>
              <a:t>=</a:t>
            </a:r>
            <a:r>
              <a:rPr sz="1650" spc="0" baseline="7905" dirty="0" smtClean="0">
                <a:latin typeface="Arial"/>
                <a:cs typeface="Arial"/>
              </a:rPr>
              <a:t>1</a:t>
            </a:r>
            <a:r>
              <a:rPr sz="1650" spc="4" baseline="7905" dirty="0" smtClean="0">
                <a:latin typeface="Arial"/>
                <a:cs typeface="Arial"/>
              </a:rPr>
              <a:t>.</a:t>
            </a:r>
            <a:r>
              <a:rPr sz="1650" spc="0" baseline="7905" dirty="0" smtClean="0">
                <a:latin typeface="Arial"/>
                <a:cs typeface="Arial"/>
              </a:rPr>
              <a:t>5.</a:t>
            </a:r>
            <a:r>
              <a:rPr sz="1650" spc="-34" baseline="7905" dirty="0" smtClean="0">
                <a:latin typeface="Arial"/>
                <a:cs typeface="Arial"/>
              </a:rPr>
              <a:t> </a:t>
            </a:r>
            <a:r>
              <a:rPr sz="1650" spc="34" baseline="7905" dirty="0" smtClean="0">
                <a:latin typeface="Arial"/>
                <a:cs typeface="Arial"/>
              </a:rPr>
              <a:t>W</a:t>
            </a:r>
            <a:r>
              <a:rPr sz="1650" spc="0" baseline="7905" dirty="0" smtClean="0">
                <a:latin typeface="Arial"/>
                <a:cs typeface="Arial"/>
              </a:rPr>
              <a:t>h</a:t>
            </a:r>
            <a:r>
              <a:rPr sz="1650" spc="-4" baseline="7905" dirty="0" smtClean="0">
                <a:latin typeface="Arial"/>
                <a:cs typeface="Arial"/>
              </a:rPr>
              <a:t>a</a:t>
            </a:r>
            <a:r>
              <a:rPr sz="1650" spc="0" baseline="7905" dirty="0" smtClean="0">
                <a:latin typeface="Arial"/>
                <a:cs typeface="Arial"/>
              </a:rPr>
              <a:t>t</a:t>
            </a:r>
            <a:r>
              <a:rPr sz="1650" spc="-59" baseline="7905" dirty="0" smtClean="0">
                <a:latin typeface="Arial"/>
                <a:cs typeface="Arial"/>
              </a:rPr>
              <a:t> </a:t>
            </a:r>
            <a:r>
              <a:rPr sz="1650" spc="-4" baseline="7905" dirty="0" smtClean="0">
                <a:latin typeface="Arial"/>
                <a:cs typeface="Arial"/>
              </a:rPr>
              <a:t>i</a:t>
            </a:r>
            <a:r>
              <a:rPr sz="1650" spc="0" baseline="7905" dirty="0" smtClean="0">
                <a:latin typeface="Arial"/>
                <a:cs typeface="Arial"/>
              </a:rPr>
              <a:t>s</a:t>
            </a:r>
            <a:r>
              <a:rPr sz="1650" spc="4" baseline="7905" dirty="0" smtClean="0">
                <a:latin typeface="Arial"/>
                <a:cs typeface="Arial"/>
              </a:rPr>
              <a:t> t</a:t>
            </a:r>
            <a:r>
              <a:rPr sz="1650" spc="0" baseline="7905" dirty="0" smtClean="0">
                <a:latin typeface="Arial"/>
                <a:cs typeface="Arial"/>
              </a:rPr>
              <a:t>he</a:t>
            </a:r>
            <a:r>
              <a:rPr sz="1650" spc="-14" baseline="7905" dirty="0" smtClean="0">
                <a:latin typeface="Arial"/>
                <a:cs typeface="Arial"/>
              </a:rPr>
              <a:t> </a:t>
            </a:r>
            <a:r>
              <a:rPr sz="1650" spc="-4" baseline="7905" dirty="0" smtClean="0">
                <a:latin typeface="Arial"/>
                <a:cs typeface="Arial"/>
              </a:rPr>
              <a:t>V</a:t>
            </a:r>
            <a:r>
              <a:rPr sz="1050" spc="0" baseline="-12423" dirty="0" smtClean="0">
                <a:latin typeface="Arial"/>
                <a:cs typeface="Arial"/>
              </a:rPr>
              <a:t>M</a:t>
            </a:r>
            <a:r>
              <a:rPr sz="1050" spc="142" baseline="-12423" dirty="0" smtClean="0">
                <a:latin typeface="Arial"/>
                <a:cs typeface="Arial"/>
              </a:rPr>
              <a:t> </a:t>
            </a:r>
            <a:r>
              <a:rPr sz="1650" spc="0" baseline="7905" dirty="0" smtClean="0">
                <a:latin typeface="Arial"/>
                <a:cs typeface="Arial"/>
              </a:rPr>
              <a:t>acc</a:t>
            </a:r>
            <a:r>
              <a:rPr sz="1650" spc="-4" baseline="7905" dirty="0" smtClean="0">
                <a:latin typeface="Arial"/>
                <a:cs typeface="Arial"/>
              </a:rPr>
              <a:t>o</a:t>
            </a:r>
            <a:r>
              <a:rPr sz="1650" spc="4" baseline="7905" dirty="0" smtClean="0">
                <a:latin typeface="Arial"/>
                <a:cs typeface="Arial"/>
              </a:rPr>
              <a:t>r</a:t>
            </a:r>
            <a:r>
              <a:rPr sz="1650" spc="0" baseline="7905" dirty="0" smtClean="0">
                <a:latin typeface="Arial"/>
                <a:cs typeface="Arial"/>
              </a:rPr>
              <a:t>d</a:t>
            </a:r>
            <a:r>
              <a:rPr sz="1650" spc="-4" baseline="7905" dirty="0" smtClean="0">
                <a:latin typeface="Arial"/>
                <a:cs typeface="Arial"/>
              </a:rPr>
              <a:t>i</a:t>
            </a:r>
            <a:r>
              <a:rPr sz="1650" spc="0" baseline="7905" dirty="0" smtClean="0">
                <a:latin typeface="Arial"/>
                <a:cs typeface="Arial"/>
              </a:rPr>
              <a:t>ng</a:t>
            </a:r>
            <a:r>
              <a:rPr sz="1650" spc="-9" baseline="7905" dirty="0" smtClean="0">
                <a:latin typeface="Arial"/>
                <a:cs typeface="Arial"/>
              </a:rPr>
              <a:t> </a:t>
            </a:r>
            <a:r>
              <a:rPr sz="1650" spc="4" baseline="7905" dirty="0" smtClean="0">
                <a:latin typeface="Arial"/>
                <a:cs typeface="Arial"/>
              </a:rPr>
              <a:t>t</a:t>
            </a:r>
            <a:r>
              <a:rPr sz="1650" spc="0" baseline="7905" dirty="0" smtClean="0">
                <a:latin typeface="Arial"/>
                <a:cs typeface="Arial"/>
              </a:rPr>
              <a:t>o</a:t>
            </a:r>
            <a:r>
              <a:rPr sz="1650" spc="-19" baseline="7905" dirty="0" smtClean="0">
                <a:latin typeface="Arial"/>
                <a:cs typeface="Arial"/>
              </a:rPr>
              <a:t> </a:t>
            </a:r>
            <a:r>
              <a:rPr sz="1650" spc="4" baseline="7905" dirty="0" smtClean="0">
                <a:latin typeface="Arial"/>
                <a:cs typeface="Arial"/>
              </a:rPr>
              <a:t>t</a:t>
            </a:r>
            <a:r>
              <a:rPr sz="1650" spc="0" baseline="7905" dirty="0" smtClean="0">
                <a:latin typeface="Arial"/>
                <a:cs typeface="Arial"/>
              </a:rPr>
              <a:t>he</a:t>
            </a:r>
            <a:r>
              <a:rPr sz="1650" spc="-19" baseline="7905" dirty="0" smtClean="0">
                <a:latin typeface="Arial"/>
                <a:cs typeface="Arial"/>
              </a:rPr>
              <a:t> </a:t>
            </a:r>
            <a:r>
              <a:rPr sz="1650" spc="9" baseline="7905" dirty="0" smtClean="0">
                <a:latin typeface="Arial"/>
                <a:cs typeface="Arial"/>
              </a:rPr>
              <a:t>g</a:t>
            </a:r>
            <a:r>
              <a:rPr sz="1650" spc="4" baseline="7905" dirty="0" smtClean="0">
                <a:latin typeface="Arial"/>
                <a:cs typeface="Arial"/>
              </a:rPr>
              <a:t>r</a:t>
            </a:r>
            <a:r>
              <a:rPr sz="1650" spc="0" baseline="7905" dirty="0" smtClean="0">
                <a:latin typeface="Arial"/>
                <a:cs typeface="Arial"/>
              </a:rPr>
              <a:t>a</a:t>
            </a:r>
            <a:r>
              <a:rPr sz="1650" spc="-4" baseline="7905" dirty="0" smtClean="0">
                <a:latin typeface="Arial"/>
                <a:cs typeface="Arial"/>
              </a:rPr>
              <a:t>p</a:t>
            </a:r>
            <a:r>
              <a:rPr sz="1650" spc="0" baseline="7905" dirty="0" smtClean="0">
                <a:latin typeface="Arial"/>
                <a:cs typeface="Arial"/>
              </a:rPr>
              <a:t>h</a:t>
            </a:r>
            <a:r>
              <a:rPr sz="1650" spc="-24" baseline="7905" dirty="0" smtClean="0">
                <a:latin typeface="Arial"/>
                <a:cs typeface="Arial"/>
              </a:rPr>
              <a:t> </a:t>
            </a:r>
            <a:r>
              <a:rPr sz="1650" spc="0" baseline="7905" dirty="0" smtClean="0">
                <a:latin typeface="Arial"/>
                <a:cs typeface="Arial"/>
              </a:rPr>
              <a:t>a</a:t>
            </a:r>
            <a:r>
              <a:rPr sz="1650" spc="-4" baseline="7905" dirty="0" smtClean="0">
                <a:latin typeface="Arial"/>
                <a:cs typeface="Arial"/>
              </a:rPr>
              <a:t>b</a:t>
            </a:r>
            <a:r>
              <a:rPr sz="1650" spc="0" baseline="7905" dirty="0" smtClean="0">
                <a:latin typeface="Arial"/>
                <a:cs typeface="Arial"/>
              </a:rPr>
              <a:t>o</a:t>
            </a:r>
            <a:r>
              <a:rPr sz="1650" spc="-14" baseline="7905" dirty="0" smtClean="0">
                <a:latin typeface="Arial"/>
                <a:cs typeface="Arial"/>
              </a:rPr>
              <a:t>v</a:t>
            </a:r>
            <a:r>
              <a:rPr sz="1650" spc="0" baseline="7905" dirty="0" smtClean="0">
                <a:latin typeface="Arial"/>
                <a:cs typeface="Arial"/>
              </a:rPr>
              <a:t>e?</a:t>
            </a:r>
            <a:endParaRPr sz="11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5825" y="736473"/>
            <a:ext cx="5014976" cy="37608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938212" y="638175"/>
            <a:ext cx="4932299" cy="3698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8212" y="638175"/>
            <a:ext cx="4932299" cy="3698875"/>
          </a:xfrm>
          <a:custGeom>
            <a:avLst/>
            <a:gdLst/>
            <a:ahLst/>
            <a:cxnLst/>
            <a:rect l="l" t="t" r="r" b="b"/>
            <a:pathLst>
              <a:path w="4932299" h="3698875">
                <a:moveTo>
                  <a:pt x="0" y="3698875"/>
                </a:moveTo>
                <a:lnTo>
                  <a:pt x="4932299" y="3698875"/>
                </a:lnTo>
                <a:lnTo>
                  <a:pt x="4932299" y="0"/>
                </a:lnTo>
                <a:lnTo>
                  <a:pt x="0" y="0"/>
                </a:lnTo>
                <a:lnTo>
                  <a:pt x="0" y="36988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74852" y="4780332"/>
            <a:ext cx="4847949" cy="6182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190"/>
              </a:lnSpc>
              <a:spcBef>
                <a:spcPts val="99"/>
              </a:spcBef>
            </a:pPr>
            <a:r>
              <a:rPr sz="1100" spc="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ne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-9" baseline="-20705" dirty="0" smtClean="0">
                <a:latin typeface="Arial"/>
                <a:cs typeface="Arial"/>
              </a:rPr>
              <a:t>I</a:t>
            </a:r>
            <a:r>
              <a:rPr sz="1050" spc="0" baseline="-20705" dirty="0" smtClean="0">
                <a:latin typeface="Arial"/>
                <a:cs typeface="Arial"/>
              </a:rPr>
              <a:t>H</a:t>
            </a:r>
            <a:r>
              <a:rPr sz="1050" spc="146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-9" baseline="-20705" dirty="0" smtClean="0">
                <a:latin typeface="Arial"/>
                <a:cs typeface="Arial"/>
              </a:rPr>
              <a:t>I</a:t>
            </a:r>
            <a:r>
              <a:rPr sz="1050" spc="4" baseline="-20705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38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nd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oc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e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c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–1.</a:t>
            </a:r>
            <a:r>
              <a:rPr sz="1100" spc="9" dirty="0" smtClean="0">
                <a:latin typeface="Arial"/>
                <a:cs typeface="Arial"/>
              </a:rPr>
              <a:t> 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9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ate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se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oc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are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oo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9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ed.</a:t>
            </a:r>
            <a:r>
              <a:rPr sz="1100" spc="3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So w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t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pro</a:t>
            </a:r>
            <a:r>
              <a:rPr sz="1100" spc="-9" dirty="0" smtClean="0">
                <a:latin typeface="Arial"/>
                <a:cs typeface="Arial"/>
              </a:rPr>
              <a:t>x</a:t>
            </a:r>
            <a:r>
              <a:rPr sz="1100" spc="0" dirty="0" smtClean="0">
                <a:latin typeface="Arial"/>
                <a:cs typeface="Arial"/>
              </a:rPr>
              <a:t>.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ec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-4" dirty="0" smtClean="0">
                <a:latin typeface="Arial"/>
                <a:cs typeface="Arial"/>
              </a:rPr>
              <a:t>wi</a:t>
            </a:r>
            <a:r>
              <a:rPr sz="1100" spc="0" dirty="0" smtClean="0">
                <a:latin typeface="Arial"/>
                <a:cs typeface="Arial"/>
              </a:rPr>
              <a:t>se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ar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ec</a:t>
            </a:r>
            <a:r>
              <a:rPr sz="1100" spc="-4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9" dirty="0" smtClean="0">
                <a:latin typeface="Arial"/>
                <a:cs typeface="Arial"/>
              </a:rPr>
              <a:t>q</a:t>
            </a:r>
            <a:r>
              <a:rPr sz="1100" spc="0" dirty="0" smtClean="0">
                <a:latin typeface="Arial"/>
                <a:cs typeface="Arial"/>
              </a:rPr>
              <a:t>ue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as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di</a:t>
            </a:r>
            <a:r>
              <a:rPr sz="1100" spc="9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ated a</a:t>
            </a:r>
            <a:r>
              <a:rPr sz="1100" spc="-4" dirty="0" smtClean="0">
                <a:latin typeface="Arial"/>
                <a:cs typeface="Arial"/>
              </a:rPr>
              <a:t>b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4852" y="5668824"/>
            <a:ext cx="4860341" cy="7772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7243">
              <a:lnSpc>
                <a:spcPts val="1395"/>
              </a:lnSpc>
              <a:spcBef>
                <a:spcPts val="69"/>
              </a:spcBef>
            </a:pPr>
            <a:r>
              <a:rPr sz="1650" spc="-4" baseline="5270" dirty="0" smtClean="0">
                <a:latin typeface="Arial"/>
                <a:cs typeface="Arial"/>
              </a:rPr>
              <a:t>D</a:t>
            </a:r>
            <a:r>
              <a:rPr sz="1650" spc="0" baseline="5270" dirty="0" smtClean="0">
                <a:latin typeface="Arial"/>
                <a:cs typeface="Arial"/>
              </a:rPr>
              <a:t>e</a:t>
            </a:r>
            <a:r>
              <a:rPr sz="1650" spc="-4" baseline="5270" dirty="0" smtClean="0">
                <a:latin typeface="Arial"/>
                <a:cs typeface="Arial"/>
              </a:rPr>
              <a:t>n</a:t>
            </a:r>
            <a:r>
              <a:rPr sz="1650" spc="0" baseline="5270" dirty="0" smtClean="0">
                <a:latin typeface="Arial"/>
                <a:cs typeface="Arial"/>
              </a:rPr>
              <a:t>oti</a:t>
            </a:r>
            <a:r>
              <a:rPr sz="1650" spc="-4" baseline="5270" dirty="0" smtClean="0">
                <a:latin typeface="Arial"/>
                <a:cs typeface="Arial"/>
              </a:rPr>
              <a:t>n</a:t>
            </a:r>
            <a:r>
              <a:rPr sz="1650" spc="0" baseline="5270" dirty="0" smtClean="0">
                <a:latin typeface="Arial"/>
                <a:cs typeface="Arial"/>
              </a:rPr>
              <a:t>g</a:t>
            </a:r>
            <a:r>
              <a:rPr sz="1650" spc="-4" baseline="5270" dirty="0" smtClean="0">
                <a:latin typeface="Arial"/>
                <a:cs typeface="Arial"/>
              </a:rPr>
              <a:t> </a:t>
            </a:r>
            <a:r>
              <a:rPr sz="1650" spc="9" baseline="5270" dirty="0" smtClean="0">
                <a:latin typeface="Arial"/>
                <a:cs typeface="Arial"/>
              </a:rPr>
              <a:t>g</a:t>
            </a:r>
            <a:r>
              <a:rPr sz="1650" spc="0" baseline="5270" dirty="0" smtClean="0">
                <a:latin typeface="Arial"/>
                <a:cs typeface="Arial"/>
              </a:rPr>
              <a:t>a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0" baseline="5270" dirty="0" smtClean="0">
                <a:latin typeface="Arial"/>
                <a:cs typeface="Arial"/>
              </a:rPr>
              <a:t>n</a:t>
            </a:r>
            <a:r>
              <a:rPr sz="1650" spc="-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d</a:t>
            </a:r>
            <a:r>
              <a:rPr sz="1650" spc="-4" baseline="5270" dirty="0" smtClean="0">
                <a:latin typeface="Arial"/>
                <a:cs typeface="Arial"/>
              </a:rPr>
              <a:t>V</a:t>
            </a:r>
            <a:r>
              <a:rPr sz="1050" spc="0" baseline="-12423" dirty="0" smtClean="0">
                <a:latin typeface="Arial"/>
                <a:cs typeface="Arial"/>
              </a:rPr>
              <a:t>out</a:t>
            </a:r>
            <a:r>
              <a:rPr sz="1650" spc="4" baseline="5270" dirty="0" smtClean="0">
                <a:latin typeface="Arial"/>
                <a:cs typeface="Arial"/>
              </a:rPr>
              <a:t>/</a:t>
            </a:r>
            <a:r>
              <a:rPr sz="1650" spc="0" baseline="5270" dirty="0" smtClean="0">
                <a:latin typeface="Arial"/>
                <a:cs typeface="Arial"/>
              </a:rPr>
              <a:t>d</a:t>
            </a:r>
            <a:r>
              <a:rPr sz="1650" spc="-4" baseline="5270" dirty="0" smtClean="0">
                <a:latin typeface="Arial"/>
                <a:cs typeface="Arial"/>
              </a:rPr>
              <a:t>V</a:t>
            </a:r>
            <a:r>
              <a:rPr sz="1050" spc="4" baseline="-12423" dirty="0" smtClean="0">
                <a:latin typeface="Arial"/>
                <a:cs typeface="Arial"/>
              </a:rPr>
              <a:t>i</a:t>
            </a:r>
            <a:r>
              <a:rPr sz="1050" spc="0" baseline="-12423" dirty="0" smtClean="0">
                <a:latin typeface="Arial"/>
                <a:cs typeface="Arial"/>
              </a:rPr>
              <a:t>n</a:t>
            </a:r>
            <a:r>
              <a:rPr sz="1050" spc="169" baseline="-12423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as</a:t>
            </a:r>
            <a:r>
              <a:rPr sz="1650" spc="-4" baseline="5270" dirty="0" smtClean="0">
                <a:latin typeface="Arial"/>
                <a:cs typeface="Arial"/>
              </a:rPr>
              <a:t> </a:t>
            </a:r>
            <a:r>
              <a:rPr sz="1650" spc="9" baseline="5270" dirty="0" smtClean="0">
                <a:latin typeface="Arial"/>
                <a:cs typeface="Arial"/>
              </a:rPr>
              <a:t>g</a:t>
            </a:r>
            <a:r>
              <a:rPr sz="1650" spc="0" baseline="5270" dirty="0" smtClean="0">
                <a:latin typeface="Arial"/>
                <a:cs typeface="Arial"/>
              </a:rPr>
              <a:t>,</a:t>
            </a:r>
            <a:r>
              <a:rPr sz="1650" spc="-25" baseline="5270" dirty="0" smtClean="0">
                <a:latin typeface="Arial"/>
                <a:cs typeface="Arial"/>
              </a:rPr>
              <a:t> </a:t>
            </a:r>
            <a:r>
              <a:rPr sz="1650" spc="-14" baseline="5270" dirty="0" smtClean="0">
                <a:latin typeface="Arial"/>
                <a:cs typeface="Arial"/>
              </a:rPr>
              <a:t>w</a:t>
            </a:r>
            <a:r>
              <a:rPr sz="1650" spc="0" baseline="5270" dirty="0" smtClean="0">
                <a:latin typeface="Arial"/>
                <a:cs typeface="Arial"/>
              </a:rPr>
              <a:t>e</a:t>
            </a:r>
            <a:r>
              <a:rPr sz="1650" spc="19" baseline="5270" dirty="0" smtClean="0">
                <a:latin typeface="Arial"/>
                <a:cs typeface="Arial"/>
              </a:rPr>
              <a:t> </a:t>
            </a:r>
            <a:r>
              <a:rPr sz="1650" spc="9" baseline="5270" dirty="0" smtClean="0">
                <a:latin typeface="Arial"/>
                <a:cs typeface="Arial"/>
              </a:rPr>
              <a:t>g</a:t>
            </a:r>
            <a:r>
              <a:rPr sz="1650" spc="0" baseline="5270" dirty="0" smtClean="0">
                <a:latin typeface="Arial"/>
                <a:cs typeface="Arial"/>
              </a:rPr>
              <a:t>et</a:t>
            </a:r>
            <a:endParaRPr sz="1100">
              <a:latin typeface="Arial"/>
              <a:cs typeface="Arial"/>
            </a:endParaRPr>
          </a:p>
          <a:p>
            <a:pPr marL="927354" marR="27243">
              <a:lnSpc>
                <a:spcPts val="1152"/>
              </a:lnSpc>
              <a:spcBef>
                <a:spcPts val="215"/>
              </a:spcBef>
            </a:pPr>
            <a:r>
              <a:rPr sz="1100" spc="0" dirty="0" smtClean="0">
                <a:latin typeface="Arial"/>
                <a:cs typeface="Arial"/>
              </a:rPr>
              <a:t>g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=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M</a:t>
            </a:r>
            <a:r>
              <a:rPr sz="1100" spc="4" dirty="0" smtClean="0">
                <a:latin typeface="Arial"/>
                <a:cs typeface="Arial"/>
              </a:rPr>
              <a:t>/(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-9" baseline="-20705" dirty="0" smtClean="0">
                <a:latin typeface="Arial"/>
                <a:cs typeface="Arial"/>
              </a:rPr>
              <a:t>I</a:t>
            </a:r>
            <a:r>
              <a:rPr sz="1050" spc="0" baseline="-20705" dirty="0" smtClean="0">
                <a:latin typeface="Arial"/>
                <a:cs typeface="Arial"/>
              </a:rPr>
              <a:t>H</a:t>
            </a:r>
            <a:r>
              <a:rPr sz="1050" spc="146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–</a:t>
            </a:r>
            <a:r>
              <a:rPr sz="1100" spc="-4" dirty="0" smtClean="0">
                <a:latin typeface="Arial"/>
                <a:cs typeface="Arial"/>
              </a:rPr>
              <a:t> V</a:t>
            </a:r>
            <a:r>
              <a:rPr sz="1050" spc="4" baseline="-20705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)</a:t>
            </a:r>
            <a:r>
              <a:rPr sz="1100" spc="23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=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(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M</a:t>
            </a:r>
            <a:r>
              <a:rPr sz="1050" spc="132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–</a:t>
            </a:r>
            <a:r>
              <a:rPr sz="1100" spc="-4" dirty="0" smtClean="0">
                <a:latin typeface="Arial"/>
                <a:cs typeface="Arial"/>
              </a:rPr>
              <a:t> V</a:t>
            </a:r>
            <a:r>
              <a:rPr sz="1050" spc="0" baseline="-20705" dirty="0" smtClean="0">
                <a:latin typeface="Arial"/>
                <a:cs typeface="Arial"/>
              </a:rPr>
              <a:t>DD</a:t>
            </a:r>
            <a:r>
              <a:rPr sz="1100" spc="4" dirty="0" smtClean="0">
                <a:latin typeface="Arial"/>
                <a:cs typeface="Arial"/>
              </a:rPr>
              <a:t>)/(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M</a:t>
            </a:r>
            <a:r>
              <a:rPr sz="1050" spc="133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–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V</a:t>
            </a:r>
            <a:r>
              <a:rPr sz="1050" spc="-9" baseline="-20705" dirty="0" smtClean="0">
                <a:latin typeface="Arial"/>
                <a:cs typeface="Arial"/>
              </a:rPr>
              <a:t>I</a:t>
            </a:r>
            <a:r>
              <a:rPr sz="1050" spc="0" baseline="-20705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375"/>
              </a:lnSpc>
              <a:spcBef>
                <a:spcPts val="603"/>
              </a:spcBef>
            </a:pPr>
            <a:r>
              <a:rPr sz="1650" spc="-4" baseline="2635" dirty="0" smtClean="0">
                <a:latin typeface="Arial"/>
                <a:cs typeface="Arial"/>
              </a:rPr>
              <a:t>R</a:t>
            </a:r>
            <a:r>
              <a:rPr sz="1650" spc="0" baseline="2635" dirty="0" smtClean="0">
                <a:latin typeface="Arial"/>
                <a:cs typeface="Arial"/>
              </a:rPr>
              <a:t>e</a:t>
            </a:r>
            <a:r>
              <a:rPr sz="1650" spc="-4" baseline="2635" dirty="0" smtClean="0">
                <a:latin typeface="Arial"/>
                <a:cs typeface="Arial"/>
              </a:rPr>
              <a:t>a</a:t>
            </a:r>
            <a:r>
              <a:rPr sz="1650" spc="4" baseline="2635" dirty="0" smtClean="0">
                <a:latin typeface="Arial"/>
                <a:cs typeface="Arial"/>
              </a:rPr>
              <a:t>rr</a:t>
            </a:r>
            <a:r>
              <a:rPr sz="1650" spc="0" baseline="2635" dirty="0" smtClean="0">
                <a:latin typeface="Arial"/>
                <a:cs typeface="Arial"/>
              </a:rPr>
              <a:t>a</a:t>
            </a:r>
            <a:r>
              <a:rPr sz="1650" spc="-14" baseline="2635" dirty="0" smtClean="0">
                <a:latin typeface="Arial"/>
                <a:cs typeface="Arial"/>
              </a:rPr>
              <a:t>n</a:t>
            </a:r>
            <a:r>
              <a:rPr sz="1650" spc="9" baseline="2635" dirty="0" smtClean="0">
                <a:latin typeface="Arial"/>
                <a:cs typeface="Arial"/>
              </a:rPr>
              <a:t>g</a:t>
            </a:r>
            <a:r>
              <a:rPr sz="1650" spc="0" baseline="2635" dirty="0" smtClean="0">
                <a:latin typeface="Arial"/>
                <a:cs typeface="Arial"/>
              </a:rPr>
              <a:t>e</a:t>
            </a:r>
            <a:r>
              <a:rPr sz="1650" spc="179" baseline="2635" dirty="0" smtClean="0">
                <a:latin typeface="Arial"/>
                <a:cs typeface="Arial"/>
              </a:rPr>
              <a:t> </a:t>
            </a:r>
            <a:r>
              <a:rPr sz="1650" spc="4" baseline="2635" dirty="0" smtClean="0">
                <a:latin typeface="Arial"/>
                <a:cs typeface="Arial"/>
              </a:rPr>
              <a:t>t</a:t>
            </a:r>
            <a:r>
              <a:rPr sz="1650" spc="0" baseline="2635" dirty="0" smtClean="0">
                <a:latin typeface="Arial"/>
                <a:cs typeface="Arial"/>
              </a:rPr>
              <a:t>h</a:t>
            </a:r>
            <a:r>
              <a:rPr sz="1650" spc="-4" baseline="2635" dirty="0" smtClean="0">
                <a:latin typeface="Arial"/>
                <a:cs typeface="Arial"/>
              </a:rPr>
              <a:t>e</a:t>
            </a:r>
            <a:r>
              <a:rPr sz="1650" spc="0" baseline="2635" dirty="0" smtClean="0">
                <a:latin typeface="Arial"/>
                <a:cs typeface="Arial"/>
              </a:rPr>
              <a:t>se</a:t>
            </a:r>
            <a:r>
              <a:rPr sz="1650" spc="174" baseline="2635" dirty="0" smtClean="0">
                <a:latin typeface="Arial"/>
                <a:cs typeface="Arial"/>
              </a:rPr>
              <a:t> </a:t>
            </a:r>
            <a:r>
              <a:rPr sz="1650" spc="-14" baseline="2635" dirty="0" smtClean="0">
                <a:latin typeface="Arial"/>
                <a:cs typeface="Arial"/>
              </a:rPr>
              <a:t>e</a:t>
            </a:r>
            <a:r>
              <a:rPr sz="1650" spc="9" baseline="2635" dirty="0" smtClean="0">
                <a:latin typeface="Arial"/>
                <a:cs typeface="Arial"/>
              </a:rPr>
              <a:t>q</a:t>
            </a:r>
            <a:r>
              <a:rPr sz="1650" spc="0" baseline="2635" dirty="0" smtClean="0">
                <a:latin typeface="Arial"/>
                <a:cs typeface="Arial"/>
              </a:rPr>
              <a:t>u</a:t>
            </a:r>
            <a:r>
              <a:rPr sz="1650" spc="-4" baseline="2635" dirty="0" smtClean="0">
                <a:latin typeface="Arial"/>
                <a:cs typeface="Arial"/>
              </a:rPr>
              <a:t>a</a:t>
            </a:r>
            <a:r>
              <a:rPr sz="1650" spc="4" baseline="2635" dirty="0" smtClean="0">
                <a:latin typeface="Arial"/>
                <a:cs typeface="Arial"/>
              </a:rPr>
              <a:t>t</a:t>
            </a:r>
            <a:r>
              <a:rPr sz="1650" spc="-14" baseline="2635" dirty="0" smtClean="0">
                <a:latin typeface="Arial"/>
                <a:cs typeface="Arial"/>
              </a:rPr>
              <a:t>i</a:t>
            </a:r>
            <a:r>
              <a:rPr sz="1650" spc="0" baseline="2635" dirty="0" smtClean="0">
                <a:latin typeface="Arial"/>
                <a:cs typeface="Arial"/>
              </a:rPr>
              <a:t>o</a:t>
            </a:r>
            <a:r>
              <a:rPr sz="1650" spc="-4" baseline="2635" dirty="0" smtClean="0">
                <a:latin typeface="Arial"/>
                <a:cs typeface="Arial"/>
              </a:rPr>
              <a:t>n</a:t>
            </a:r>
            <a:r>
              <a:rPr sz="1650" spc="0" baseline="2635" dirty="0" smtClean="0">
                <a:latin typeface="Arial"/>
                <a:cs typeface="Arial"/>
              </a:rPr>
              <a:t>s</a:t>
            </a:r>
            <a:r>
              <a:rPr sz="1650" spc="174" baseline="2635" dirty="0" smtClean="0">
                <a:latin typeface="Arial"/>
                <a:cs typeface="Arial"/>
              </a:rPr>
              <a:t> </a:t>
            </a:r>
            <a:r>
              <a:rPr sz="1650" spc="4" baseline="2635" dirty="0" smtClean="0">
                <a:latin typeface="Arial"/>
                <a:cs typeface="Arial"/>
              </a:rPr>
              <a:t>t</a:t>
            </a:r>
            <a:r>
              <a:rPr sz="1650" spc="0" baseline="2635" dirty="0" smtClean="0">
                <a:latin typeface="Arial"/>
                <a:cs typeface="Arial"/>
              </a:rPr>
              <a:t>o</a:t>
            </a:r>
            <a:r>
              <a:rPr sz="1650" spc="189" baseline="2635" dirty="0" smtClean="0">
                <a:latin typeface="Arial"/>
                <a:cs typeface="Arial"/>
              </a:rPr>
              <a:t> </a:t>
            </a:r>
            <a:r>
              <a:rPr sz="1650" spc="0" baseline="2635" dirty="0" smtClean="0">
                <a:latin typeface="Arial"/>
                <a:cs typeface="Arial"/>
              </a:rPr>
              <a:t>o</a:t>
            </a:r>
            <a:r>
              <a:rPr sz="1650" spc="-14" baseline="2635" dirty="0" smtClean="0">
                <a:latin typeface="Arial"/>
                <a:cs typeface="Arial"/>
              </a:rPr>
              <a:t>b</a:t>
            </a:r>
            <a:r>
              <a:rPr sz="1650" spc="4" baseline="2635" dirty="0" smtClean="0">
                <a:latin typeface="Arial"/>
                <a:cs typeface="Arial"/>
              </a:rPr>
              <a:t>t</a:t>
            </a:r>
            <a:r>
              <a:rPr sz="1650" spc="0" baseline="2635" dirty="0" smtClean="0">
                <a:latin typeface="Arial"/>
                <a:cs typeface="Arial"/>
              </a:rPr>
              <a:t>a</a:t>
            </a:r>
            <a:r>
              <a:rPr sz="1650" spc="-4" baseline="2635" dirty="0" smtClean="0">
                <a:latin typeface="Arial"/>
                <a:cs typeface="Arial"/>
              </a:rPr>
              <a:t>i</a:t>
            </a:r>
            <a:r>
              <a:rPr sz="1650" spc="0" baseline="2635" dirty="0" smtClean="0">
                <a:latin typeface="Arial"/>
                <a:cs typeface="Arial"/>
              </a:rPr>
              <a:t>n       </a:t>
            </a:r>
            <a:r>
              <a:rPr sz="1650" spc="9" baseline="2635" dirty="0" smtClean="0">
                <a:latin typeface="Arial"/>
                <a:cs typeface="Arial"/>
              </a:rPr>
              <a:t> </a:t>
            </a:r>
            <a:r>
              <a:rPr sz="1650" spc="0" baseline="2635" dirty="0" smtClean="0">
                <a:latin typeface="Arial"/>
                <a:cs typeface="Arial"/>
              </a:rPr>
              <a:t>and</a:t>
            </a:r>
            <a:r>
              <a:rPr sz="1650" spc="184" baseline="2635" dirty="0" smtClean="0">
                <a:latin typeface="Arial"/>
                <a:cs typeface="Arial"/>
              </a:rPr>
              <a:t> </a:t>
            </a:r>
            <a:r>
              <a:rPr sz="1650" spc="-14" baseline="2635" dirty="0" smtClean="0">
                <a:latin typeface="Arial"/>
                <a:cs typeface="Arial"/>
              </a:rPr>
              <a:t>V</a:t>
            </a:r>
            <a:r>
              <a:rPr sz="1050" spc="-9" baseline="-16564" dirty="0" smtClean="0">
                <a:latin typeface="Arial"/>
                <a:cs typeface="Arial"/>
              </a:rPr>
              <a:t>I</a:t>
            </a:r>
            <a:r>
              <a:rPr sz="1050" spc="0" baseline="-16564" dirty="0" smtClean="0">
                <a:latin typeface="Arial"/>
                <a:cs typeface="Arial"/>
              </a:rPr>
              <a:t>L</a:t>
            </a:r>
            <a:r>
              <a:rPr sz="1650" spc="0" baseline="2635" dirty="0" smtClean="0">
                <a:latin typeface="Arial"/>
                <a:cs typeface="Arial"/>
              </a:rPr>
              <a:t>.</a:t>
            </a:r>
            <a:r>
              <a:rPr sz="1650" spc="227" baseline="2635" dirty="0" smtClean="0">
                <a:latin typeface="Arial"/>
                <a:cs typeface="Arial"/>
              </a:rPr>
              <a:t> </a:t>
            </a:r>
            <a:r>
              <a:rPr sz="1650" spc="-4" baseline="2635" dirty="0" smtClean="0">
                <a:latin typeface="Arial"/>
                <a:cs typeface="Arial"/>
              </a:rPr>
              <a:t>R</a:t>
            </a:r>
            <a:r>
              <a:rPr sz="1650" spc="-14" baseline="2635" dirty="0" smtClean="0">
                <a:latin typeface="Arial"/>
                <a:cs typeface="Arial"/>
              </a:rPr>
              <a:t>e</a:t>
            </a:r>
            <a:r>
              <a:rPr sz="1650" spc="4" baseline="2635" dirty="0" smtClean="0">
                <a:latin typeface="Arial"/>
                <a:cs typeface="Arial"/>
              </a:rPr>
              <a:t>m</a:t>
            </a:r>
            <a:r>
              <a:rPr sz="1650" spc="-14" baseline="2635" dirty="0" smtClean="0">
                <a:latin typeface="Arial"/>
                <a:cs typeface="Arial"/>
              </a:rPr>
              <a:t>e</a:t>
            </a:r>
            <a:r>
              <a:rPr sz="1650" spc="4" baseline="2635" dirty="0" smtClean="0">
                <a:latin typeface="Arial"/>
                <a:cs typeface="Arial"/>
              </a:rPr>
              <a:t>m</a:t>
            </a:r>
            <a:r>
              <a:rPr sz="1650" spc="0" baseline="2635" dirty="0" smtClean="0">
                <a:latin typeface="Arial"/>
                <a:cs typeface="Arial"/>
              </a:rPr>
              <a:t>b</a:t>
            </a:r>
            <a:r>
              <a:rPr sz="1650" spc="-4" baseline="2635" dirty="0" smtClean="0">
                <a:latin typeface="Arial"/>
                <a:cs typeface="Arial"/>
              </a:rPr>
              <a:t>e</a:t>
            </a:r>
            <a:r>
              <a:rPr sz="1650" spc="-9" baseline="2635" dirty="0" smtClean="0">
                <a:latin typeface="Arial"/>
                <a:cs typeface="Arial"/>
              </a:rPr>
              <a:t>r</a:t>
            </a:r>
            <a:r>
              <a:rPr sz="1650" spc="0" baseline="2635" dirty="0" smtClean="0">
                <a:latin typeface="Arial"/>
                <a:cs typeface="Arial"/>
              </a:rPr>
              <a:t>,</a:t>
            </a:r>
            <a:r>
              <a:rPr sz="1650" spc="184" baseline="2635" dirty="0" smtClean="0">
                <a:latin typeface="Arial"/>
                <a:cs typeface="Arial"/>
              </a:rPr>
              <a:t> </a:t>
            </a:r>
            <a:r>
              <a:rPr sz="1650" spc="-4" baseline="2635" dirty="0" smtClean="0">
                <a:latin typeface="Arial"/>
                <a:cs typeface="Arial"/>
              </a:rPr>
              <a:t>t</a:t>
            </a:r>
            <a:r>
              <a:rPr sz="1650" spc="0" baseline="2635" dirty="0" smtClean="0">
                <a:latin typeface="Arial"/>
                <a:cs typeface="Arial"/>
              </a:rPr>
              <a:t>he</a:t>
            </a:r>
            <a:r>
              <a:rPr sz="1650" spc="169" baseline="2635" dirty="0" smtClean="0">
                <a:latin typeface="Arial"/>
                <a:cs typeface="Arial"/>
              </a:rPr>
              <a:t> </a:t>
            </a:r>
            <a:r>
              <a:rPr sz="1650" spc="4" baseline="2635" dirty="0" smtClean="0">
                <a:latin typeface="Arial"/>
                <a:cs typeface="Arial"/>
              </a:rPr>
              <a:t>f</a:t>
            </a:r>
            <a:r>
              <a:rPr sz="1650" spc="-14" baseline="2635" dirty="0" smtClean="0">
                <a:latin typeface="Arial"/>
                <a:cs typeface="Arial"/>
              </a:rPr>
              <a:t>o</a:t>
            </a:r>
            <a:r>
              <a:rPr sz="1650" spc="-9" baseline="2635" dirty="0" smtClean="0">
                <a:latin typeface="Arial"/>
                <a:cs typeface="Arial"/>
              </a:rPr>
              <a:t>rm</a:t>
            </a:r>
            <a:r>
              <a:rPr sz="1650" spc="0" baseline="2635" dirty="0" smtClean="0">
                <a:latin typeface="Arial"/>
                <a:cs typeface="Arial"/>
              </a:rPr>
              <a:t>u</a:t>
            </a:r>
            <a:r>
              <a:rPr sz="1650" spc="-4" baseline="2635" dirty="0" smtClean="0">
                <a:latin typeface="Arial"/>
                <a:cs typeface="Arial"/>
              </a:rPr>
              <a:t>l</a:t>
            </a:r>
            <a:r>
              <a:rPr sz="1650" spc="0" baseline="2635" dirty="0" smtClean="0">
                <a:latin typeface="Arial"/>
                <a:cs typeface="Arial"/>
              </a:rPr>
              <a:t>as</a:t>
            </a:r>
            <a:endParaRPr sz="1100">
              <a:latin typeface="Arial"/>
              <a:cs typeface="Arial"/>
            </a:endParaRPr>
          </a:p>
          <a:p>
            <a:pPr marL="12700" marR="27243">
              <a:lnSpc>
                <a:spcPts val="1240"/>
              </a:lnSpc>
            </a:pPr>
            <a:r>
              <a:rPr sz="1650" spc="9" baseline="7905" dirty="0" smtClean="0">
                <a:latin typeface="Arial"/>
                <a:cs typeface="Arial"/>
              </a:rPr>
              <a:t>g</a:t>
            </a:r>
            <a:r>
              <a:rPr sz="1650" spc="-4" baseline="7905" dirty="0" smtClean="0">
                <a:latin typeface="Arial"/>
                <a:cs typeface="Arial"/>
              </a:rPr>
              <a:t>i</a:t>
            </a:r>
            <a:r>
              <a:rPr sz="1650" spc="-14" baseline="7905" dirty="0" smtClean="0">
                <a:latin typeface="Arial"/>
                <a:cs typeface="Arial"/>
              </a:rPr>
              <a:t>v</a:t>
            </a:r>
            <a:r>
              <a:rPr sz="1650" spc="0" baseline="7905" dirty="0" smtClean="0">
                <a:latin typeface="Arial"/>
                <a:cs typeface="Arial"/>
              </a:rPr>
              <a:t>e</a:t>
            </a:r>
            <a:r>
              <a:rPr sz="1650" spc="-4" baseline="7905" dirty="0" smtClean="0">
                <a:latin typeface="Arial"/>
                <a:cs typeface="Arial"/>
              </a:rPr>
              <a:t> </a:t>
            </a:r>
            <a:r>
              <a:rPr sz="1650" spc="0" baseline="7905" dirty="0" smtClean="0">
                <a:latin typeface="Arial"/>
                <a:cs typeface="Arial"/>
              </a:rPr>
              <a:t>o</a:t>
            </a:r>
            <a:r>
              <a:rPr sz="1650" spc="-4" baseline="7905" dirty="0" smtClean="0">
                <a:latin typeface="Arial"/>
                <a:cs typeface="Arial"/>
              </a:rPr>
              <a:t>nl</a:t>
            </a:r>
            <a:r>
              <a:rPr sz="1650" spc="0" baseline="7905" dirty="0" smtClean="0">
                <a:latin typeface="Arial"/>
                <a:cs typeface="Arial"/>
              </a:rPr>
              <a:t>y</a:t>
            </a:r>
            <a:r>
              <a:rPr sz="1650" spc="-4" baseline="7905" dirty="0" smtClean="0">
                <a:latin typeface="Arial"/>
                <a:cs typeface="Arial"/>
              </a:rPr>
              <a:t> </a:t>
            </a:r>
            <a:r>
              <a:rPr sz="1650" spc="0" baseline="7905" dirty="0" smtClean="0">
                <a:latin typeface="Arial"/>
                <a:cs typeface="Arial"/>
              </a:rPr>
              <a:t>a</a:t>
            </a:r>
            <a:r>
              <a:rPr sz="1650" spc="-4" baseline="7905" dirty="0" smtClean="0">
                <a:latin typeface="Arial"/>
                <a:cs typeface="Arial"/>
              </a:rPr>
              <a:t>p</a:t>
            </a:r>
            <a:r>
              <a:rPr sz="1650" spc="0" baseline="7905" dirty="0" smtClean="0">
                <a:latin typeface="Arial"/>
                <a:cs typeface="Arial"/>
              </a:rPr>
              <a:t>pro</a:t>
            </a:r>
            <a:r>
              <a:rPr sz="1650" spc="-14" baseline="7905" dirty="0" smtClean="0">
                <a:latin typeface="Arial"/>
                <a:cs typeface="Arial"/>
              </a:rPr>
              <a:t>x</a:t>
            </a:r>
            <a:r>
              <a:rPr sz="1650" spc="0" baseline="7905" dirty="0" smtClean="0">
                <a:latin typeface="Arial"/>
                <a:cs typeface="Arial"/>
              </a:rPr>
              <a:t>. </a:t>
            </a:r>
            <a:r>
              <a:rPr sz="1650" spc="-14" baseline="7905" dirty="0" smtClean="0">
                <a:latin typeface="Arial"/>
                <a:cs typeface="Arial"/>
              </a:rPr>
              <a:t>v</a:t>
            </a:r>
            <a:r>
              <a:rPr sz="1650" spc="0" baseline="7905" dirty="0" smtClean="0">
                <a:latin typeface="Arial"/>
                <a:cs typeface="Arial"/>
              </a:rPr>
              <a:t>a</a:t>
            </a:r>
            <a:r>
              <a:rPr sz="1650" spc="-9" baseline="7905" dirty="0" smtClean="0">
                <a:latin typeface="Arial"/>
                <a:cs typeface="Arial"/>
              </a:rPr>
              <a:t>l</a:t>
            </a:r>
            <a:r>
              <a:rPr sz="1650" spc="0" baseline="7905" dirty="0" smtClean="0">
                <a:latin typeface="Arial"/>
                <a:cs typeface="Arial"/>
              </a:rPr>
              <a:t>u</a:t>
            </a:r>
            <a:r>
              <a:rPr sz="1650" spc="-4" baseline="7905" dirty="0" smtClean="0">
                <a:latin typeface="Arial"/>
                <a:cs typeface="Arial"/>
              </a:rPr>
              <a:t>e</a:t>
            </a:r>
            <a:r>
              <a:rPr sz="1650" spc="0" baseline="7905" dirty="0" smtClean="0">
                <a:latin typeface="Arial"/>
                <a:cs typeface="Arial"/>
              </a:rPr>
              <a:t>s</a:t>
            </a:r>
            <a:r>
              <a:rPr sz="1650" spc="4" baseline="7905" dirty="0" smtClean="0">
                <a:latin typeface="Arial"/>
                <a:cs typeface="Arial"/>
              </a:rPr>
              <a:t> </a:t>
            </a:r>
            <a:r>
              <a:rPr sz="1650" spc="-4" baseline="7905" dirty="0" smtClean="0">
                <a:latin typeface="Arial"/>
                <a:cs typeface="Arial"/>
              </a:rPr>
              <a:t>o</a:t>
            </a:r>
            <a:r>
              <a:rPr sz="1650" spc="0" baseline="7905" dirty="0" smtClean="0">
                <a:latin typeface="Arial"/>
                <a:cs typeface="Arial"/>
              </a:rPr>
              <a:t>f</a:t>
            </a:r>
            <a:r>
              <a:rPr sz="1650" spc="-9" baseline="7905" dirty="0" smtClean="0">
                <a:latin typeface="Arial"/>
                <a:cs typeface="Arial"/>
              </a:rPr>
              <a:t> </a:t>
            </a:r>
            <a:r>
              <a:rPr sz="1650" spc="-4" baseline="7905" dirty="0" smtClean="0">
                <a:latin typeface="Arial"/>
                <a:cs typeface="Arial"/>
              </a:rPr>
              <a:t>V</a:t>
            </a:r>
            <a:r>
              <a:rPr sz="1050" spc="-9" baseline="-8282" dirty="0" smtClean="0">
                <a:latin typeface="Arial"/>
                <a:cs typeface="Arial"/>
              </a:rPr>
              <a:t>I</a:t>
            </a:r>
            <a:r>
              <a:rPr sz="1050" spc="0" baseline="-8282" dirty="0" smtClean="0">
                <a:latin typeface="Arial"/>
                <a:cs typeface="Arial"/>
              </a:rPr>
              <a:t>H</a:t>
            </a:r>
            <a:r>
              <a:rPr sz="1050" spc="146" baseline="-8282" dirty="0" smtClean="0">
                <a:latin typeface="Arial"/>
                <a:cs typeface="Arial"/>
              </a:rPr>
              <a:t> </a:t>
            </a:r>
            <a:r>
              <a:rPr sz="1650" spc="-4" baseline="7905" dirty="0" smtClean="0">
                <a:latin typeface="Arial"/>
                <a:cs typeface="Arial"/>
              </a:rPr>
              <a:t>an</a:t>
            </a:r>
            <a:r>
              <a:rPr sz="1650" spc="0" baseline="7905" dirty="0" smtClean="0">
                <a:latin typeface="Arial"/>
                <a:cs typeface="Arial"/>
              </a:rPr>
              <a:t>d</a:t>
            </a:r>
            <a:r>
              <a:rPr sz="1650" spc="-4" baseline="7905" dirty="0" smtClean="0">
                <a:latin typeface="Arial"/>
                <a:cs typeface="Arial"/>
              </a:rPr>
              <a:t> V</a:t>
            </a:r>
            <a:r>
              <a:rPr sz="1050" spc="-9" baseline="-8282" dirty="0" smtClean="0">
                <a:latin typeface="Arial"/>
                <a:cs typeface="Arial"/>
              </a:rPr>
              <a:t>I</a:t>
            </a:r>
            <a:r>
              <a:rPr sz="1050" spc="0" baseline="-8282" dirty="0" smtClean="0">
                <a:latin typeface="Arial"/>
                <a:cs typeface="Arial"/>
              </a:rPr>
              <a:t>L</a:t>
            </a:r>
            <a:r>
              <a:rPr sz="1650" spc="0" baseline="7905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91027" y="6104688"/>
            <a:ext cx="233123" cy="1901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sz="1650" spc="-4" baseline="7905" dirty="0" smtClean="0">
                <a:latin typeface="Arial"/>
                <a:cs typeface="Arial"/>
              </a:rPr>
              <a:t>V</a:t>
            </a:r>
            <a:r>
              <a:rPr sz="1050" spc="-9" baseline="-12423" dirty="0" smtClean="0">
                <a:latin typeface="Arial"/>
                <a:cs typeface="Arial"/>
              </a:rPr>
              <a:t>IH</a:t>
            </a:r>
            <a:endParaRPr sz="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4852" y="6691809"/>
            <a:ext cx="4863373" cy="3410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650" spc="4" baseline="5270" dirty="0" smtClean="0">
                <a:latin typeface="Arial"/>
                <a:cs typeface="Arial"/>
              </a:rPr>
              <a:t>I</a:t>
            </a:r>
            <a:r>
              <a:rPr sz="1650" spc="0" baseline="5270" dirty="0" smtClean="0">
                <a:latin typeface="Arial"/>
                <a:cs typeface="Arial"/>
              </a:rPr>
              <a:t>n</a:t>
            </a:r>
            <a:r>
              <a:rPr sz="1650" spc="14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t</a:t>
            </a:r>
            <a:r>
              <a:rPr sz="1650" spc="0" baseline="5270" dirty="0" smtClean="0">
                <a:latin typeface="Arial"/>
                <a:cs typeface="Arial"/>
              </a:rPr>
              <a:t>he</a:t>
            </a:r>
            <a:r>
              <a:rPr sz="1650" spc="1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e</a:t>
            </a:r>
            <a:r>
              <a:rPr sz="1650" spc="-14" baseline="5270" dirty="0" smtClean="0">
                <a:latin typeface="Arial"/>
                <a:cs typeface="Arial"/>
              </a:rPr>
              <a:t>x</a:t>
            </a:r>
            <a:r>
              <a:rPr sz="1650" spc="-4" baseline="5270" dirty="0" smtClean="0">
                <a:latin typeface="Arial"/>
                <a:cs typeface="Arial"/>
              </a:rPr>
              <a:t>t</a:t>
            </a:r>
            <a:r>
              <a:rPr sz="1650" spc="4" baseline="5270" dirty="0" smtClean="0">
                <a:latin typeface="Arial"/>
                <a:cs typeface="Arial"/>
              </a:rPr>
              <a:t>r</a:t>
            </a:r>
            <a:r>
              <a:rPr sz="1650" spc="-14" baseline="5270" dirty="0" smtClean="0">
                <a:latin typeface="Arial"/>
                <a:cs typeface="Arial"/>
              </a:rPr>
              <a:t>e</a:t>
            </a:r>
            <a:r>
              <a:rPr sz="1650" spc="4" baseline="5270" dirty="0" smtClean="0">
                <a:latin typeface="Arial"/>
                <a:cs typeface="Arial"/>
              </a:rPr>
              <a:t>m</a:t>
            </a:r>
            <a:r>
              <a:rPr sz="1650" spc="0" baseline="5270" dirty="0" smtClean="0">
                <a:latin typeface="Arial"/>
                <a:cs typeface="Arial"/>
              </a:rPr>
              <a:t>e</a:t>
            </a:r>
            <a:r>
              <a:rPr sz="1650" spc="3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case</a:t>
            </a:r>
            <a:r>
              <a:rPr sz="1650" spc="14" baseline="5270" dirty="0" smtClean="0">
                <a:latin typeface="Arial"/>
                <a:cs typeface="Arial"/>
              </a:rPr>
              <a:t> </a:t>
            </a:r>
            <a:r>
              <a:rPr sz="1650" spc="-14" baseline="5270" dirty="0" smtClean="0">
                <a:latin typeface="Arial"/>
                <a:cs typeface="Arial"/>
              </a:rPr>
              <a:t>o</a:t>
            </a:r>
            <a:r>
              <a:rPr sz="1650" spc="0" baseline="5270" dirty="0" smtClean="0">
                <a:latin typeface="Arial"/>
                <a:cs typeface="Arial"/>
              </a:rPr>
              <a:t>f</a:t>
            </a:r>
            <a:r>
              <a:rPr sz="1650" spc="34" baseline="5270" dirty="0" smtClean="0">
                <a:latin typeface="Arial"/>
                <a:cs typeface="Arial"/>
              </a:rPr>
              <a:t> </a:t>
            </a:r>
            <a:r>
              <a:rPr sz="1650" spc="-14" baseline="5270" dirty="0" smtClean="0">
                <a:latin typeface="Arial"/>
                <a:cs typeface="Arial"/>
              </a:rPr>
              <a:t>a</a:t>
            </a:r>
            <a:r>
              <a:rPr sz="1650" spc="0" baseline="5270" dirty="0" smtClean="0">
                <a:latin typeface="Arial"/>
                <a:cs typeface="Arial"/>
              </a:rPr>
              <a:t>n</a:t>
            </a:r>
            <a:r>
              <a:rPr sz="1650" spc="39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-14" baseline="5270" dirty="0" smtClean="0">
                <a:latin typeface="Arial"/>
                <a:cs typeface="Arial"/>
              </a:rPr>
              <a:t>n</a:t>
            </a:r>
            <a:r>
              <a:rPr sz="1650" spc="14" baseline="5270" dirty="0" smtClean="0">
                <a:latin typeface="Arial"/>
                <a:cs typeface="Arial"/>
              </a:rPr>
              <a:t>f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0" baseline="5270" dirty="0" smtClean="0">
                <a:latin typeface="Arial"/>
                <a:cs typeface="Arial"/>
              </a:rPr>
              <a:t>n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4" baseline="5270" dirty="0" smtClean="0">
                <a:latin typeface="Arial"/>
                <a:cs typeface="Arial"/>
              </a:rPr>
              <a:t>t</a:t>
            </a:r>
            <a:r>
              <a:rPr sz="1650" spc="0" baseline="5270" dirty="0" smtClean="0">
                <a:latin typeface="Arial"/>
                <a:cs typeface="Arial"/>
              </a:rPr>
              <a:t>e</a:t>
            </a:r>
            <a:r>
              <a:rPr sz="1650" spc="24" baseline="5270" dirty="0" smtClean="0">
                <a:latin typeface="Arial"/>
                <a:cs typeface="Arial"/>
              </a:rPr>
              <a:t> </a:t>
            </a:r>
            <a:r>
              <a:rPr sz="1650" spc="9" baseline="5270" dirty="0" smtClean="0">
                <a:latin typeface="Arial"/>
                <a:cs typeface="Arial"/>
              </a:rPr>
              <a:t>g</a:t>
            </a:r>
            <a:r>
              <a:rPr sz="1650" spc="0" baseline="5270" dirty="0" smtClean="0">
                <a:latin typeface="Arial"/>
                <a:cs typeface="Arial"/>
              </a:rPr>
              <a:t>a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0" baseline="5270" dirty="0" smtClean="0">
                <a:latin typeface="Arial"/>
                <a:cs typeface="Arial"/>
              </a:rPr>
              <a:t>n,</a:t>
            </a:r>
            <a:r>
              <a:rPr sz="1650" spc="24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t</a:t>
            </a:r>
            <a:r>
              <a:rPr sz="1650" spc="0" baseline="5270" dirty="0" smtClean="0">
                <a:latin typeface="Arial"/>
                <a:cs typeface="Arial"/>
              </a:rPr>
              <a:t>he</a:t>
            </a:r>
            <a:r>
              <a:rPr sz="1650" spc="2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n</a:t>
            </a:r>
            <a:r>
              <a:rPr sz="1650" spc="-4" baseline="5270" dirty="0" smtClean="0">
                <a:latin typeface="Arial"/>
                <a:cs typeface="Arial"/>
              </a:rPr>
              <a:t>oi</a:t>
            </a:r>
            <a:r>
              <a:rPr sz="1650" spc="0" baseline="5270" dirty="0" smtClean="0">
                <a:latin typeface="Arial"/>
                <a:cs typeface="Arial"/>
              </a:rPr>
              <a:t>se</a:t>
            </a:r>
            <a:r>
              <a:rPr sz="1650" spc="14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m</a:t>
            </a:r>
            <a:r>
              <a:rPr sz="1650" spc="-14" baseline="5270" dirty="0" smtClean="0">
                <a:latin typeface="Arial"/>
                <a:cs typeface="Arial"/>
              </a:rPr>
              <a:t>a</a:t>
            </a:r>
            <a:r>
              <a:rPr sz="1650" spc="-9" baseline="5270" dirty="0" smtClean="0">
                <a:latin typeface="Arial"/>
                <a:cs typeface="Arial"/>
              </a:rPr>
              <a:t>r</a:t>
            </a:r>
            <a:r>
              <a:rPr sz="1650" spc="9" baseline="5270" dirty="0" smtClean="0">
                <a:latin typeface="Arial"/>
                <a:cs typeface="Arial"/>
              </a:rPr>
              <a:t>g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0" baseline="5270" dirty="0" smtClean="0">
                <a:latin typeface="Arial"/>
                <a:cs typeface="Arial"/>
              </a:rPr>
              <a:t>ns</a:t>
            </a:r>
            <a:r>
              <a:rPr sz="1650" spc="3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s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4" baseline="5270" dirty="0" smtClean="0">
                <a:latin typeface="Arial"/>
                <a:cs typeface="Arial"/>
              </a:rPr>
              <a:t>m</a:t>
            </a:r>
            <a:r>
              <a:rPr sz="1650" spc="0" baseline="5270" dirty="0" smtClean="0">
                <a:latin typeface="Arial"/>
                <a:cs typeface="Arial"/>
              </a:rPr>
              <a:t>p</a:t>
            </a:r>
            <a:r>
              <a:rPr sz="1650" spc="-4" baseline="5270" dirty="0" smtClean="0">
                <a:latin typeface="Arial"/>
                <a:cs typeface="Arial"/>
              </a:rPr>
              <a:t>li</a:t>
            </a:r>
            <a:r>
              <a:rPr sz="1650" spc="14" baseline="5270" dirty="0" smtClean="0">
                <a:latin typeface="Arial"/>
                <a:cs typeface="Arial"/>
              </a:rPr>
              <a:t>f</a:t>
            </a:r>
            <a:r>
              <a:rPr sz="1650" spc="0" baseline="5270" dirty="0" smtClean="0">
                <a:latin typeface="Arial"/>
                <a:cs typeface="Arial"/>
              </a:rPr>
              <a:t>y</a:t>
            </a:r>
            <a:r>
              <a:rPr sz="1650" spc="9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t</a:t>
            </a:r>
            <a:r>
              <a:rPr sz="1650" spc="0" baseline="5270" dirty="0" smtClean="0">
                <a:latin typeface="Arial"/>
                <a:cs typeface="Arial"/>
              </a:rPr>
              <a:t>o</a:t>
            </a:r>
            <a:r>
              <a:rPr sz="1650" spc="29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V</a:t>
            </a:r>
            <a:r>
              <a:rPr sz="1050" spc="-4" baseline="-16564" dirty="0" smtClean="0">
                <a:latin typeface="Arial"/>
                <a:cs typeface="Arial"/>
              </a:rPr>
              <a:t>O</a:t>
            </a:r>
            <a:r>
              <a:rPr sz="1050" spc="0" baseline="-16564" dirty="0" smtClean="0">
                <a:latin typeface="Arial"/>
                <a:cs typeface="Arial"/>
              </a:rPr>
              <a:t>H </a:t>
            </a:r>
            <a:r>
              <a:rPr sz="1050" spc="1" baseline="-16564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–</a:t>
            </a:r>
            <a:r>
              <a:rPr sz="1650" spc="29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V</a:t>
            </a:r>
            <a:r>
              <a:rPr sz="1050" spc="0" baseline="-16564" dirty="0" smtClean="0">
                <a:latin typeface="Arial"/>
                <a:cs typeface="Arial"/>
              </a:rPr>
              <a:t>M</a:t>
            </a:r>
            <a:endParaRPr sz="700">
              <a:latin typeface="Arial"/>
              <a:cs typeface="Arial"/>
            </a:endParaRPr>
          </a:p>
          <a:p>
            <a:pPr marL="12700" marR="27243">
              <a:lnSpc>
                <a:spcPts val="1240"/>
              </a:lnSpc>
            </a:pPr>
            <a:r>
              <a:rPr sz="1650" spc="4" baseline="7905" dirty="0" smtClean="0">
                <a:latin typeface="Arial"/>
                <a:cs typeface="Arial"/>
              </a:rPr>
              <a:t>(</a:t>
            </a:r>
            <a:r>
              <a:rPr sz="1650" spc="-4" baseline="7905" dirty="0" smtClean="0">
                <a:latin typeface="Arial"/>
                <a:cs typeface="Arial"/>
              </a:rPr>
              <a:t>i</a:t>
            </a:r>
            <a:r>
              <a:rPr sz="1650" spc="4" baseline="7905" dirty="0" smtClean="0">
                <a:latin typeface="Arial"/>
                <a:cs typeface="Arial"/>
              </a:rPr>
              <a:t>.</a:t>
            </a:r>
            <a:r>
              <a:rPr sz="1650" spc="0" baseline="7905" dirty="0" smtClean="0">
                <a:latin typeface="Arial"/>
                <a:cs typeface="Arial"/>
              </a:rPr>
              <a:t>e.</a:t>
            </a:r>
            <a:r>
              <a:rPr sz="1650" spc="-34" baseline="7905" dirty="0" smtClean="0">
                <a:latin typeface="Arial"/>
                <a:cs typeface="Arial"/>
              </a:rPr>
              <a:t> </a:t>
            </a:r>
            <a:r>
              <a:rPr sz="1650" spc="-4" baseline="7905" dirty="0" smtClean="0">
                <a:latin typeface="Arial"/>
                <a:cs typeface="Arial"/>
              </a:rPr>
              <a:t>V</a:t>
            </a:r>
            <a:r>
              <a:rPr sz="1050" spc="0" baseline="-8282" dirty="0" smtClean="0">
                <a:latin typeface="Arial"/>
                <a:cs typeface="Arial"/>
              </a:rPr>
              <a:t>DD</a:t>
            </a:r>
            <a:r>
              <a:rPr sz="1050" spc="144" baseline="-8282" dirty="0" smtClean="0">
                <a:latin typeface="Arial"/>
                <a:cs typeface="Arial"/>
              </a:rPr>
              <a:t> </a:t>
            </a:r>
            <a:r>
              <a:rPr sz="1650" spc="0" baseline="7905" dirty="0" smtClean="0">
                <a:latin typeface="Arial"/>
                <a:cs typeface="Arial"/>
              </a:rPr>
              <a:t>–</a:t>
            </a:r>
            <a:r>
              <a:rPr sz="1650" spc="-4" baseline="7905" dirty="0" smtClean="0">
                <a:latin typeface="Arial"/>
                <a:cs typeface="Arial"/>
              </a:rPr>
              <a:t> V</a:t>
            </a:r>
            <a:r>
              <a:rPr sz="1050" spc="0" baseline="-8282" dirty="0" smtClean="0">
                <a:latin typeface="Arial"/>
                <a:cs typeface="Arial"/>
              </a:rPr>
              <a:t>M</a:t>
            </a:r>
            <a:r>
              <a:rPr sz="1650" spc="0" baseline="7905" dirty="0" smtClean="0">
                <a:latin typeface="Arial"/>
                <a:cs typeface="Arial"/>
              </a:rPr>
              <a:t>)</a:t>
            </a:r>
            <a:r>
              <a:rPr sz="1650" spc="23" baseline="7905" dirty="0" smtClean="0">
                <a:latin typeface="Arial"/>
                <a:cs typeface="Arial"/>
              </a:rPr>
              <a:t> </a:t>
            </a:r>
            <a:r>
              <a:rPr sz="1650" spc="14" baseline="7905" dirty="0" smtClean="0">
                <a:latin typeface="Arial"/>
                <a:cs typeface="Arial"/>
              </a:rPr>
              <a:t>f</a:t>
            </a:r>
            <a:r>
              <a:rPr sz="1650" spc="0" baseline="7905" dirty="0" smtClean="0">
                <a:latin typeface="Arial"/>
                <a:cs typeface="Arial"/>
              </a:rPr>
              <a:t>or</a:t>
            </a:r>
            <a:r>
              <a:rPr sz="1650" spc="-34" baseline="7905" dirty="0" smtClean="0">
                <a:latin typeface="Arial"/>
                <a:cs typeface="Arial"/>
              </a:rPr>
              <a:t> </a:t>
            </a:r>
            <a:r>
              <a:rPr sz="1650" spc="-4" baseline="7905" dirty="0" smtClean="0">
                <a:latin typeface="Arial"/>
                <a:cs typeface="Arial"/>
              </a:rPr>
              <a:t>N</a:t>
            </a:r>
            <a:r>
              <a:rPr sz="1650" spc="-19" baseline="7905" dirty="0" smtClean="0">
                <a:latin typeface="Arial"/>
                <a:cs typeface="Arial"/>
              </a:rPr>
              <a:t>M</a:t>
            </a:r>
            <a:r>
              <a:rPr sz="1650" spc="0" baseline="7905" dirty="0" smtClean="0">
                <a:latin typeface="Arial"/>
                <a:cs typeface="Arial"/>
              </a:rPr>
              <a:t>H</a:t>
            </a:r>
            <a:r>
              <a:rPr sz="1650" spc="14" baseline="7905" dirty="0" smtClean="0">
                <a:latin typeface="Arial"/>
                <a:cs typeface="Arial"/>
              </a:rPr>
              <a:t> </a:t>
            </a:r>
            <a:r>
              <a:rPr sz="1650" spc="0" baseline="7905" dirty="0" smtClean="0">
                <a:latin typeface="Arial"/>
                <a:cs typeface="Arial"/>
              </a:rPr>
              <a:t>and</a:t>
            </a:r>
            <a:r>
              <a:rPr sz="1650" spc="4" baseline="7905" dirty="0" smtClean="0">
                <a:latin typeface="Arial"/>
                <a:cs typeface="Arial"/>
              </a:rPr>
              <a:t> </a:t>
            </a:r>
            <a:r>
              <a:rPr sz="1650" spc="-4" baseline="7905" dirty="0" smtClean="0">
                <a:latin typeface="Arial"/>
                <a:cs typeface="Arial"/>
              </a:rPr>
              <a:t>V</a:t>
            </a:r>
            <a:r>
              <a:rPr sz="1050" spc="0" baseline="-8282" dirty="0" smtClean="0">
                <a:latin typeface="Arial"/>
                <a:cs typeface="Arial"/>
              </a:rPr>
              <a:t>M</a:t>
            </a:r>
            <a:r>
              <a:rPr sz="1050" spc="132" baseline="-8282" dirty="0" smtClean="0">
                <a:latin typeface="Arial"/>
                <a:cs typeface="Arial"/>
              </a:rPr>
              <a:t> </a:t>
            </a:r>
            <a:r>
              <a:rPr sz="1650" spc="0" baseline="7905" dirty="0" smtClean="0">
                <a:latin typeface="Arial"/>
                <a:cs typeface="Arial"/>
              </a:rPr>
              <a:t>–</a:t>
            </a:r>
            <a:r>
              <a:rPr sz="1650" spc="-4" baseline="7905" dirty="0" smtClean="0">
                <a:latin typeface="Arial"/>
                <a:cs typeface="Arial"/>
              </a:rPr>
              <a:t> V</a:t>
            </a:r>
            <a:r>
              <a:rPr sz="1050" spc="-4" baseline="-8282" dirty="0" smtClean="0">
                <a:latin typeface="Arial"/>
                <a:cs typeface="Arial"/>
              </a:rPr>
              <a:t>O</a:t>
            </a:r>
            <a:r>
              <a:rPr sz="1050" spc="0" baseline="-8282" dirty="0" smtClean="0">
                <a:latin typeface="Arial"/>
                <a:cs typeface="Arial"/>
              </a:rPr>
              <a:t>L</a:t>
            </a:r>
            <a:r>
              <a:rPr sz="1050" spc="166" baseline="-8282" dirty="0" smtClean="0">
                <a:latin typeface="Arial"/>
                <a:cs typeface="Arial"/>
              </a:rPr>
              <a:t> </a:t>
            </a:r>
            <a:r>
              <a:rPr sz="1650" spc="4" baseline="7905" dirty="0" smtClean="0">
                <a:latin typeface="Arial"/>
                <a:cs typeface="Arial"/>
              </a:rPr>
              <a:t>(</a:t>
            </a:r>
            <a:r>
              <a:rPr sz="1650" spc="-4" baseline="7905" dirty="0" smtClean="0">
                <a:latin typeface="Arial"/>
                <a:cs typeface="Arial"/>
              </a:rPr>
              <a:t>i</a:t>
            </a:r>
            <a:r>
              <a:rPr sz="1650" spc="4" baseline="7905" dirty="0" smtClean="0">
                <a:latin typeface="Arial"/>
                <a:cs typeface="Arial"/>
              </a:rPr>
              <a:t>.</a:t>
            </a:r>
            <a:r>
              <a:rPr sz="1650" spc="0" baseline="7905" dirty="0" smtClean="0">
                <a:latin typeface="Arial"/>
                <a:cs typeface="Arial"/>
              </a:rPr>
              <a:t>e.</a:t>
            </a:r>
            <a:r>
              <a:rPr sz="1650" spc="-25" baseline="7905" dirty="0" smtClean="0">
                <a:latin typeface="Arial"/>
                <a:cs typeface="Arial"/>
              </a:rPr>
              <a:t> </a:t>
            </a:r>
            <a:r>
              <a:rPr sz="1650" spc="-4" baseline="7905" dirty="0" smtClean="0">
                <a:latin typeface="Arial"/>
                <a:cs typeface="Arial"/>
              </a:rPr>
              <a:t>V</a:t>
            </a:r>
            <a:r>
              <a:rPr sz="1050" spc="0" baseline="-8282" dirty="0" smtClean="0">
                <a:latin typeface="Arial"/>
                <a:cs typeface="Arial"/>
              </a:rPr>
              <a:t>M</a:t>
            </a:r>
            <a:r>
              <a:rPr sz="1050" spc="132" baseline="-8282" dirty="0" smtClean="0">
                <a:latin typeface="Arial"/>
                <a:cs typeface="Arial"/>
              </a:rPr>
              <a:t> </a:t>
            </a:r>
            <a:r>
              <a:rPr sz="1650" spc="0" baseline="7905" dirty="0" smtClean="0">
                <a:latin typeface="Arial"/>
                <a:cs typeface="Arial"/>
              </a:rPr>
              <a:t>–</a:t>
            </a:r>
            <a:r>
              <a:rPr sz="1650" spc="-4" baseline="7905" dirty="0" smtClean="0">
                <a:latin typeface="Arial"/>
                <a:cs typeface="Arial"/>
              </a:rPr>
              <a:t> </a:t>
            </a:r>
            <a:r>
              <a:rPr sz="1650" spc="4" baseline="7905" dirty="0" smtClean="0">
                <a:latin typeface="Arial"/>
                <a:cs typeface="Arial"/>
              </a:rPr>
              <a:t>G</a:t>
            </a:r>
            <a:r>
              <a:rPr sz="1650" spc="-4" baseline="7905" dirty="0" smtClean="0">
                <a:latin typeface="Arial"/>
                <a:cs typeface="Arial"/>
              </a:rPr>
              <a:t>ND</a:t>
            </a:r>
            <a:r>
              <a:rPr sz="1650" spc="0" baseline="7905" dirty="0" smtClean="0">
                <a:latin typeface="Arial"/>
                <a:cs typeface="Arial"/>
              </a:rPr>
              <a:t>)</a:t>
            </a:r>
            <a:r>
              <a:rPr sz="1650" spc="4" baseline="7905" dirty="0" smtClean="0">
                <a:latin typeface="Arial"/>
                <a:cs typeface="Arial"/>
              </a:rPr>
              <a:t> </a:t>
            </a:r>
            <a:r>
              <a:rPr sz="1650" spc="14" baseline="7905" dirty="0" smtClean="0">
                <a:latin typeface="Arial"/>
                <a:cs typeface="Arial"/>
              </a:rPr>
              <a:t>f</a:t>
            </a:r>
            <a:r>
              <a:rPr sz="1650" spc="0" baseline="7905" dirty="0" smtClean="0">
                <a:latin typeface="Arial"/>
                <a:cs typeface="Arial"/>
              </a:rPr>
              <a:t>or</a:t>
            </a:r>
            <a:r>
              <a:rPr sz="1650" spc="-34" baseline="7905" dirty="0" smtClean="0">
                <a:latin typeface="Arial"/>
                <a:cs typeface="Arial"/>
              </a:rPr>
              <a:t> </a:t>
            </a:r>
            <a:r>
              <a:rPr sz="1650" spc="-4" baseline="7905" dirty="0" smtClean="0">
                <a:latin typeface="Arial"/>
                <a:cs typeface="Arial"/>
              </a:rPr>
              <a:t>N</a:t>
            </a:r>
            <a:r>
              <a:rPr sz="1650" spc="-19" baseline="7905" dirty="0" smtClean="0">
                <a:latin typeface="Arial"/>
                <a:cs typeface="Arial"/>
              </a:rPr>
              <a:t>M</a:t>
            </a:r>
            <a:r>
              <a:rPr sz="1650" spc="0" baseline="7905" dirty="0" smtClean="0">
                <a:latin typeface="Arial"/>
                <a:cs typeface="Arial"/>
              </a:rPr>
              <a:t>L.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8212" y="638175"/>
            <a:ext cx="4932299" cy="3698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938212" y="638175"/>
            <a:ext cx="4932299" cy="3698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38212" y="638175"/>
            <a:ext cx="4932299" cy="3698875"/>
          </a:xfrm>
          <a:custGeom>
            <a:avLst/>
            <a:gdLst/>
            <a:ahLst/>
            <a:cxnLst/>
            <a:rect l="l" t="t" r="r" b="b"/>
            <a:pathLst>
              <a:path w="4932299" h="3698875">
                <a:moveTo>
                  <a:pt x="0" y="3698875"/>
                </a:moveTo>
                <a:lnTo>
                  <a:pt x="4932299" y="3698875"/>
                </a:lnTo>
                <a:lnTo>
                  <a:pt x="4932299" y="0"/>
                </a:lnTo>
                <a:lnTo>
                  <a:pt x="0" y="0"/>
                </a:lnTo>
                <a:lnTo>
                  <a:pt x="0" y="36988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8200" y="5029263"/>
            <a:ext cx="5791200" cy="40909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74852" y="4780332"/>
            <a:ext cx="2705776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4" dirty="0" smtClean="0">
                <a:latin typeface="Arial"/>
                <a:cs typeface="Arial"/>
              </a:rPr>
              <a:t>Pl</a:t>
            </a:r>
            <a:r>
              <a:rPr sz="1100" spc="0" dirty="0" smtClean="0">
                <a:latin typeface="Arial"/>
                <a:cs typeface="Arial"/>
              </a:rPr>
              <a:t>ot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of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er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or</a:t>
            </a:r>
            <a:r>
              <a:rPr sz="1100" spc="-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our </a:t>
            </a: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S</a:t>
            </a:r>
            <a:r>
              <a:rPr sz="1100" spc="-19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process.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8212" y="638175"/>
            <a:ext cx="4932299" cy="3698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object 68"/>
          <p:cNvSpPr/>
          <p:nvPr/>
        </p:nvSpPr>
        <p:spPr>
          <a:xfrm>
            <a:off x="938212" y="638175"/>
            <a:ext cx="4932299" cy="3698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38212" y="638175"/>
            <a:ext cx="4932299" cy="3698875"/>
          </a:xfrm>
          <a:custGeom>
            <a:avLst/>
            <a:gdLst/>
            <a:ahLst/>
            <a:cxnLst/>
            <a:rect l="l" t="t" r="r" b="b"/>
            <a:pathLst>
              <a:path w="4932299" h="3698875">
                <a:moveTo>
                  <a:pt x="0" y="3698875"/>
                </a:moveTo>
                <a:lnTo>
                  <a:pt x="4932299" y="3698875"/>
                </a:lnTo>
                <a:lnTo>
                  <a:pt x="4932299" y="0"/>
                </a:lnTo>
                <a:lnTo>
                  <a:pt x="0" y="0"/>
                </a:lnTo>
                <a:lnTo>
                  <a:pt x="0" y="36988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530725" y="5273523"/>
            <a:ext cx="415239" cy="0"/>
          </a:xfrm>
          <a:custGeom>
            <a:avLst/>
            <a:gdLst/>
            <a:ahLst/>
            <a:cxnLst/>
            <a:rect l="l" t="t" r="r" b="b"/>
            <a:pathLst>
              <a:path w="415239">
                <a:moveTo>
                  <a:pt x="0" y="0"/>
                </a:moveTo>
                <a:lnTo>
                  <a:pt x="415239" y="0"/>
                </a:lnTo>
              </a:path>
            </a:pathLst>
          </a:custGeom>
          <a:ln w="689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919199" y="5166674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099941" y="5166674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123116" y="5166674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548229" y="5166674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649022" y="5174864"/>
            <a:ext cx="0" cy="197640"/>
          </a:xfrm>
          <a:custGeom>
            <a:avLst/>
            <a:gdLst/>
            <a:ahLst/>
            <a:cxnLst/>
            <a:rect l="l" t="t" r="r" b="b"/>
            <a:pathLst>
              <a:path h="197640">
                <a:moveTo>
                  <a:pt x="0" y="0"/>
                </a:moveTo>
                <a:lnTo>
                  <a:pt x="0" y="197640"/>
                </a:lnTo>
              </a:path>
            </a:pathLst>
          </a:custGeom>
          <a:ln w="70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268453" y="5174864"/>
            <a:ext cx="0" cy="197640"/>
          </a:xfrm>
          <a:custGeom>
            <a:avLst/>
            <a:gdLst/>
            <a:ahLst/>
            <a:cxnLst/>
            <a:rect l="l" t="t" r="r" b="b"/>
            <a:pathLst>
              <a:path h="197640">
                <a:moveTo>
                  <a:pt x="0" y="0"/>
                </a:moveTo>
                <a:lnTo>
                  <a:pt x="0" y="197640"/>
                </a:lnTo>
              </a:path>
            </a:pathLst>
          </a:custGeom>
          <a:ln w="70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433561" y="5166674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674230" y="5166674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853052" y="5038845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278164" y="5038845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633065" y="5166674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826972" y="5166674"/>
            <a:ext cx="0" cy="214020"/>
          </a:xfrm>
          <a:custGeom>
            <a:avLst/>
            <a:gdLst/>
            <a:ahLst/>
            <a:cxnLst/>
            <a:rect l="l" t="t" r="r" b="b"/>
            <a:pathLst>
              <a:path h="214020">
                <a:moveTo>
                  <a:pt x="0" y="0"/>
                </a:moveTo>
                <a:lnTo>
                  <a:pt x="0" y="214020"/>
                </a:lnTo>
              </a:path>
            </a:pathLst>
          </a:custGeom>
          <a:ln w="70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850010" y="5174864"/>
            <a:ext cx="0" cy="197640"/>
          </a:xfrm>
          <a:custGeom>
            <a:avLst/>
            <a:gdLst/>
            <a:ahLst/>
            <a:cxnLst/>
            <a:rect l="l" t="t" r="r" b="b"/>
            <a:pathLst>
              <a:path h="197640">
                <a:moveTo>
                  <a:pt x="0" y="0"/>
                </a:moveTo>
                <a:lnTo>
                  <a:pt x="0" y="197640"/>
                </a:lnTo>
              </a:path>
            </a:pathLst>
          </a:custGeom>
          <a:ln w="70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522923" y="5174864"/>
            <a:ext cx="0" cy="197640"/>
          </a:xfrm>
          <a:custGeom>
            <a:avLst/>
            <a:gdLst/>
            <a:ahLst/>
            <a:cxnLst/>
            <a:rect l="l" t="t" r="r" b="b"/>
            <a:pathLst>
              <a:path h="197640">
                <a:moveTo>
                  <a:pt x="0" y="0"/>
                </a:moveTo>
                <a:lnTo>
                  <a:pt x="0" y="197640"/>
                </a:lnTo>
              </a:path>
            </a:pathLst>
          </a:custGeom>
          <a:ln w="70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994054" y="4742232"/>
            <a:ext cx="2911071" cy="316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99"/>
              </a:spcBef>
            </a:pP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20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ne</a:t>
            </a:r>
            <a:r>
              <a:rPr sz="1100" spc="20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g,</a:t>
            </a:r>
            <a:r>
              <a:rPr sz="1100" spc="20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20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ass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20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18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s and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use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cur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-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q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14" dirty="0" smtClean="0">
                <a:latin typeface="Arial"/>
                <a:cs typeface="Arial"/>
              </a:rPr>
              <a:t> w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</a:t>
            </a:r>
            <a:r>
              <a:rPr sz="1100" spc="19" dirty="0" smtClean="0">
                <a:latin typeface="Times New Roman"/>
                <a:cs typeface="Times New Roman"/>
              </a:rPr>
              <a:t> 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actor</a:t>
            </a:r>
            <a:endParaRPr sz="11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932936" y="4742232"/>
            <a:ext cx="246248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198112" y="4742232"/>
            <a:ext cx="40387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0" dirty="0" smtClean="0">
                <a:latin typeface="Arial"/>
                <a:cs typeface="Arial"/>
              </a:rPr>
              <a:t>under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20260" y="4742232"/>
            <a:ext cx="1189788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9" dirty="0" smtClean="0">
                <a:latin typeface="Arial"/>
                <a:cs typeface="Arial"/>
              </a:rPr>
              <a:t>c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20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sat</a:t>
            </a:r>
            <a:r>
              <a:rPr sz="1100" spc="-9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547597" y="5028660"/>
            <a:ext cx="115019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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823210" y="5028660"/>
            <a:ext cx="684359" cy="33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30"/>
              </a:lnSpc>
              <a:spcBef>
                <a:spcPts val="66"/>
              </a:spcBef>
            </a:pPr>
            <a:r>
              <a:rPr sz="1950" u="sng" baseline="-4185" dirty="0" smtClean="0">
                <a:latin typeface="Symbol"/>
                <a:cs typeface="Symbol"/>
              </a:rPr>
              <a:t></a:t>
            </a:r>
            <a:r>
              <a:rPr sz="1950" u="sng" baseline="-4459" dirty="0" smtClean="0">
                <a:latin typeface="Times New Roman"/>
                <a:cs typeface="Times New Roman"/>
              </a:rPr>
              <a:t>        </a:t>
            </a:r>
            <a:r>
              <a:rPr sz="1950" u="sng" spc="-9" baseline="-4459" dirty="0" smtClean="0">
                <a:latin typeface="Times New Roman"/>
                <a:cs typeface="Times New Roman"/>
              </a:rPr>
              <a:t> </a:t>
            </a:r>
            <a:r>
              <a:rPr sz="1950" spc="-164" baseline="-4459" dirty="0" smtClean="0">
                <a:latin typeface="Times New Roman"/>
                <a:cs typeface="Times New Roman"/>
              </a:rPr>
              <a:t> </a:t>
            </a:r>
            <a:r>
              <a:rPr sz="1950" spc="0" baseline="-4185" dirty="0" smtClean="0">
                <a:latin typeface="Symbol"/>
                <a:cs typeface="Symbol"/>
              </a:rPr>
              <a:t></a:t>
            </a:r>
            <a:endParaRPr sz="1300">
              <a:latin typeface="Symbol"/>
              <a:cs typeface="Symbol"/>
            </a:endParaRPr>
          </a:p>
          <a:p>
            <a:pPr marR="12700" algn="r">
              <a:lnSpc>
                <a:spcPts val="1205"/>
              </a:lnSpc>
            </a:pPr>
            <a:r>
              <a:rPr sz="1950" spc="0" baseline="2229" dirty="0" smtClean="0">
                <a:latin typeface="Times New Roman"/>
                <a:cs typeface="Times New Roman"/>
              </a:rPr>
              <a:t>1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701710" y="5062113"/>
            <a:ext cx="794003" cy="311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0"/>
              </a:lnSpc>
              <a:spcBef>
                <a:spcPts val="122"/>
              </a:spcBef>
            </a:pPr>
            <a:r>
              <a:rPr sz="1950" spc="0" baseline="-2092" dirty="0" smtClean="0">
                <a:latin typeface="Symbol"/>
                <a:cs typeface="Symbol"/>
              </a:rPr>
              <a:t></a:t>
            </a:r>
            <a:r>
              <a:rPr sz="1950" spc="64" baseline="-2229" dirty="0" smtClean="0">
                <a:latin typeface="Times New Roman"/>
                <a:cs typeface="Times New Roman"/>
              </a:rPr>
              <a:t> </a:t>
            </a:r>
            <a:r>
              <a:rPr sz="1950" i="1" spc="0" baseline="35677" dirty="0" smtClean="0">
                <a:latin typeface="Times New Roman"/>
                <a:cs typeface="Times New Roman"/>
              </a:rPr>
              <a:t>V</a:t>
            </a:r>
            <a:r>
              <a:rPr sz="1950" i="1" spc="-94" baseline="35677" dirty="0" smtClean="0">
                <a:latin typeface="Times New Roman"/>
                <a:cs typeface="Times New Roman"/>
              </a:rPr>
              <a:t> </a:t>
            </a:r>
            <a:r>
              <a:rPr sz="1125" i="1" spc="-14" baseline="54110" dirty="0" smtClean="0">
                <a:latin typeface="Times New Roman"/>
                <a:cs typeface="Times New Roman"/>
              </a:rPr>
              <a:t>D</a:t>
            </a:r>
            <a:r>
              <a:rPr sz="1125" i="1" spc="44" baseline="54110" dirty="0" smtClean="0">
                <a:latin typeface="Times New Roman"/>
                <a:cs typeface="Times New Roman"/>
              </a:rPr>
              <a:t>S</a:t>
            </a:r>
            <a:r>
              <a:rPr sz="1125" i="1" spc="-39" baseline="54110" dirty="0" smtClean="0">
                <a:latin typeface="Times New Roman"/>
                <a:cs typeface="Times New Roman"/>
              </a:rPr>
              <a:t>A</a:t>
            </a:r>
            <a:r>
              <a:rPr sz="1125" i="1" spc="4" baseline="54110" dirty="0" smtClean="0">
                <a:latin typeface="Times New Roman"/>
                <a:cs typeface="Times New Roman"/>
              </a:rPr>
              <a:t>T</a:t>
            </a:r>
            <a:r>
              <a:rPr sz="1125" i="1" spc="0" baseline="54110" dirty="0" smtClean="0">
                <a:latin typeface="Times New Roman"/>
                <a:cs typeface="Times New Roman"/>
              </a:rPr>
              <a:t>p </a:t>
            </a:r>
            <a:r>
              <a:rPr sz="1125" i="1" spc="89" baseline="54110" dirty="0" smtClean="0">
                <a:latin typeface="Times New Roman"/>
                <a:cs typeface="Times New Roman"/>
              </a:rPr>
              <a:t> </a:t>
            </a:r>
            <a:r>
              <a:rPr sz="1950" spc="4" baseline="8371" dirty="0" smtClean="0">
                <a:latin typeface="Symbol"/>
                <a:cs typeface="Symbol"/>
              </a:rPr>
              <a:t></a:t>
            </a:r>
            <a:r>
              <a:rPr sz="3150" spc="0" baseline="-1295" dirty="0" smtClean="0">
                <a:latin typeface="Symbol"/>
                <a:cs typeface="Symbol"/>
              </a:rPr>
              <a:t>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41001" y="5074210"/>
            <a:ext cx="115019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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953972" y="5074210"/>
            <a:ext cx="246306" cy="2856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00"/>
              </a:lnSpc>
              <a:spcBef>
                <a:spcPts val="110"/>
              </a:spcBef>
            </a:pPr>
            <a:r>
              <a:rPr sz="1950" spc="0" baseline="25115" dirty="0" smtClean="0">
                <a:latin typeface="Symbol"/>
                <a:cs typeface="Symbol"/>
              </a:rPr>
              <a:t></a:t>
            </a:r>
            <a:r>
              <a:rPr sz="1950" spc="-54" baseline="26758" dirty="0" smtClean="0">
                <a:latin typeface="Times New Roman"/>
                <a:cs typeface="Times New Roman"/>
              </a:rPr>
              <a:t> </a:t>
            </a:r>
            <a:r>
              <a:rPr sz="1950" spc="0" baseline="-6689" dirty="0" smtClean="0">
                <a:latin typeface="Times New Roman"/>
                <a:cs typeface="Times New Roman"/>
              </a:rPr>
              <a:t>1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530381" y="5081742"/>
            <a:ext cx="120752" cy="292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5"/>
              </a:lnSpc>
              <a:spcBef>
                <a:spcPts val="114"/>
              </a:spcBef>
            </a:pPr>
            <a:r>
              <a:rPr sz="2100" spc="0" dirty="0" smtClean="0">
                <a:latin typeface="Symbol"/>
                <a:cs typeface="Symbol"/>
              </a:rPr>
              <a:t>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513774" y="5085702"/>
            <a:ext cx="623839" cy="2852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15"/>
              </a:lnSpc>
              <a:spcBef>
                <a:spcPts val="110"/>
              </a:spcBef>
            </a:pPr>
            <a:r>
              <a:rPr sz="1950" i="1" spc="0" baseline="26758" dirty="0" smtClean="0">
                <a:latin typeface="Times New Roman"/>
                <a:cs typeface="Times New Roman"/>
              </a:rPr>
              <a:t>V</a:t>
            </a:r>
            <a:r>
              <a:rPr sz="1950" i="1" spc="-94" baseline="26758" dirty="0" smtClean="0">
                <a:latin typeface="Times New Roman"/>
                <a:cs typeface="Times New Roman"/>
              </a:rPr>
              <a:t> </a:t>
            </a:r>
            <a:r>
              <a:rPr sz="1125" i="1" spc="-14" baseline="42515" dirty="0" smtClean="0">
                <a:latin typeface="Times New Roman"/>
                <a:cs typeface="Times New Roman"/>
              </a:rPr>
              <a:t>D</a:t>
            </a:r>
            <a:r>
              <a:rPr sz="1125" i="1" spc="44" baseline="42515" dirty="0" smtClean="0">
                <a:latin typeface="Times New Roman"/>
                <a:cs typeface="Times New Roman"/>
              </a:rPr>
              <a:t>S</a:t>
            </a:r>
            <a:r>
              <a:rPr sz="1125" i="1" spc="-39" baseline="42515" dirty="0" smtClean="0">
                <a:latin typeface="Times New Roman"/>
                <a:cs typeface="Times New Roman"/>
              </a:rPr>
              <a:t>A</a:t>
            </a:r>
            <a:r>
              <a:rPr sz="1125" i="1" spc="4" baseline="42515" dirty="0" smtClean="0">
                <a:latin typeface="Times New Roman"/>
                <a:cs typeface="Times New Roman"/>
              </a:rPr>
              <a:t>T</a:t>
            </a:r>
            <a:r>
              <a:rPr sz="1125" i="1" spc="0" baseline="42515" dirty="0" smtClean="0">
                <a:latin typeface="Times New Roman"/>
                <a:cs typeface="Times New Roman"/>
              </a:rPr>
              <a:t>n</a:t>
            </a:r>
            <a:r>
              <a:rPr sz="1125" i="1" spc="84" baseline="42515" dirty="0" smtClean="0">
                <a:latin typeface="Times New Roman"/>
                <a:cs typeface="Times New Roman"/>
              </a:rPr>
              <a:t> </a:t>
            </a:r>
            <a:r>
              <a:rPr sz="1950" spc="-4" baseline="-6278" dirty="0" smtClean="0">
                <a:latin typeface="Symbol"/>
                <a:cs typeface="Symbol"/>
              </a:rPr>
              <a:t></a:t>
            </a:r>
            <a:r>
              <a:rPr sz="2550" spc="0" baseline="-1600" dirty="0" smtClean="0">
                <a:latin typeface="Symbol"/>
                <a:cs typeface="Symbol"/>
              </a:rPr>
              <a:t>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692160" y="5121950"/>
            <a:ext cx="230190" cy="2437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89"/>
              </a:lnSpc>
              <a:spcBef>
                <a:spcPts val="94"/>
              </a:spcBef>
            </a:pPr>
            <a:r>
              <a:rPr sz="1700" dirty="0" smtClean="0">
                <a:latin typeface="Symbol"/>
                <a:cs typeface="Symbol"/>
              </a:rPr>
              <a:t></a:t>
            </a:r>
            <a:r>
              <a:rPr sz="1700" spc="-234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Symbol"/>
                <a:cs typeface="Symbol"/>
              </a:rPr>
              <a:t>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547597" y="5134527"/>
            <a:ext cx="251929" cy="2459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  <a:spcBef>
                <a:spcPts val="92"/>
              </a:spcBef>
            </a:pPr>
            <a:r>
              <a:rPr sz="1950" spc="0" baseline="12557" dirty="0" smtClean="0">
                <a:latin typeface="Symbol"/>
                <a:cs typeface="Symbol"/>
              </a:rPr>
              <a:t></a:t>
            </a:r>
            <a:r>
              <a:rPr sz="1950" spc="-115" baseline="13379" dirty="0" smtClean="0">
                <a:latin typeface="Times New Roman"/>
                <a:cs typeface="Times New Roman"/>
              </a:rPr>
              <a:t> </a:t>
            </a:r>
            <a:r>
              <a:rPr sz="1950" i="1" spc="0" baseline="-4459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038635" y="5166306"/>
            <a:ext cx="142862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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96539" y="5166306"/>
            <a:ext cx="142862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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147193" y="5166306"/>
            <a:ext cx="264968" cy="2132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14"/>
              </a:lnSpc>
              <a:spcBef>
                <a:spcPts val="80"/>
              </a:spcBef>
            </a:pPr>
            <a:r>
              <a:rPr sz="1950" spc="0" baseline="4185" dirty="0" smtClean="0">
                <a:latin typeface="Symbol"/>
                <a:cs typeface="Symbol"/>
              </a:rPr>
              <a:t></a:t>
            </a:r>
            <a:r>
              <a:rPr sz="1950" spc="-105" baseline="4459" dirty="0" smtClean="0">
                <a:latin typeface="Times New Roman"/>
                <a:cs typeface="Times New Roman"/>
              </a:rPr>
              <a:t> </a:t>
            </a:r>
            <a:r>
              <a:rPr sz="2025" spc="0" baseline="-2015" dirty="0" smtClean="0">
                <a:latin typeface="Symbol"/>
                <a:cs typeface="Symbol"/>
              </a:rPr>
              <a:t>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868763" y="5166306"/>
            <a:ext cx="260190" cy="214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00"/>
              </a:lnSpc>
              <a:spcBef>
                <a:spcPts val="80"/>
              </a:spcBef>
            </a:pPr>
            <a:r>
              <a:rPr sz="1950" baseline="4185" dirty="0" smtClean="0">
                <a:latin typeface="Symbol"/>
                <a:cs typeface="Symbol"/>
              </a:rPr>
              <a:t></a:t>
            </a:r>
            <a:r>
              <a:rPr sz="1950" spc="-239" baseline="4459" dirty="0" smtClean="0">
                <a:latin typeface="Times New Roman"/>
                <a:cs typeface="Times New Roman"/>
              </a:rPr>
              <a:t> </a:t>
            </a:r>
            <a:r>
              <a:rPr sz="1950" i="1" spc="0" baseline="-2229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95933" y="5166306"/>
            <a:ext cx="283366" cy="214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00"/>
              </a:lnSpc>
              <a:spcBef>
                <a:spcPts val="80"/>
              </a:spcBef>
            </a:pPr>
            <a:r>
              <a:rPr sz="1950" spc="0" baseline="4185" dirty="0" smtClean="0">
                <a:latin typeface="Symbol"/>
                <a:cs typeface="Symbol"/>
              </a:rPr>
              <a:t></a:t>
            </a:r>
            <a:r>
              <a:rPr sz="1950" spc="-45" baseline="4459" dirty="0" smtClean="0">
                <a:latin typeface="Times New Roman"/>
                <a:cs typeface="Times New Roman"/>
              </a:rPr>
              <a:t> </a:t>
            </a:r>
            <a:r>
              <a:rPr sz="1950" i="1" spc="0" baseline="-2229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493106" y="5166306"/>
            <a:ext cx="142862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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965255" y="5166306"/>
            <a:ext cx="583306" cy="2112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75"/>
              </a:lnSpc>
              <a:spcBef>
                <a:spcPts val="78"/>
              </a:spcBef>
            </a:pPr>
            <a:r>
              <a:rPr sz="1125" i="1" spc="44" baseline="-11595" dirty="0" smtClean="0">
                <a:latin typeface="Times New Roman"/>
                <a:cs typeface="Times New Roman"/>
              </a:rPr>
              <a:t>ou</a:t>
            </a:r>
            <a:r>
              <a:rPr sz="1125" i="1" spc="0" baseline="-11595" dirty="0" smtClean="0">
                <a:latin typeface="Times New Roman"/>
                <a:cs typeface="Times New Roman"/>
              </a:rPr>
              <a:t>t</a:t>
            </a:r>
            <a:r>
              <a:rPr sz="1125" i="1" spc="3" baseline="-11595" dirty="0" smtClean="0">
                <a:latin typeface="Times New Roman"/>
                <a:cs typeface="Times New Roman"/>
              </a:rPr>
              <a:t> </a:t>
            </a:r>
            <a:r>
              <a:rPr sz="1950" spc="0" baseline="4185" dirty="0" smtClean="0">
                <a:latin typeface="Symbol"/>
                <a:cs typeface="Symbol"/>
              </a:rPr>
              <a:t></a:t>
            </a:r>
            <a:r>
              <a:rPr sz="1950" spc="0" baseline="4459" dirty="0" smtClean="0">
                <a:latin typeface="Times New Roman"/>
                <a:cs typeface="Times New Roman"/>
              </a:rPr>
              <a:t>  </a:t>
            </a:r>
            <a:r>
              <a:rPr sz="1950" spc="149" baseline="4459" dirty="0" smtClean="0">
                <a:latin typeface="Times New Roman"/>
                <a:cs typeface="Times New Roman"/>
              </a:rPr>
              <a:t> </a:t>
            </a:r>
            <a:r>
              <a:rPr sz="1125" i="1" spc="-14" baseline="-11595" dirty="0" smtClean="0">
                <a:latin typeface="Times New Roman"/>
                <a:cs typeface="Times New Roman"/>
              </a:rPr>
              <a:t>DD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41001" y="5180077"/>
            <a:ext cx="221688" cy="200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05"/>
              </a:lnSpc>
              <a:spcBef>
                <a:spcPts val="75"/>
              </a:spcBef>
            </a:pPr>
            <a:r>
              <a:rPr sz="1950" spc="14" baseline="2092" dirty="0" smtClean="0">
                <a:latin typeface="Symbol"/>
                <a:cs typeface="Symbol"/>
              </a:rPr>
              <a:t></a:t>
            </a:r>
            <a:r>
              <a:rPr sz="1300" i="1" spc="0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35176" y="5179334"/>
            <a:ext cx="144256" cy="200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350" spc="0" dirty="0" smtClean="0">
                <a:latin typeface="Symbol"/>
                <a:cs typeface="Symbol"/>
              </a:rPr>
              <a:t>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4810" y="5189606"/>
            <a:ext cx="300275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i="1" spc="0" dirty="0" smtClean="0">
                <a:latin typeface="Times New Roman"/>
                <a:cs typeface="Times New Roman"/>
              </a:rPr>
              <a:t>k</a:t>
            </a:r>
            <a:r>
              <a:rPr sz="1300" i="1" spc="256" dirty="0" smtClean="0">
                <a:latin typeface="Times New Roman"/>
                <a:cs typeface="Times New Roman"/>
              </a:rPr>
              <a:t> </a:t>
            </a:r>
            <a:r>
              <a:rPr sz="1300" i="1" spc="0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41759" y="5189606"/>
            <a:ext cx="153297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i="1" spc="0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28453" y="5189606"/>
            <a:ext cx="153297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i="1" spc="0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23915" y="5189606"/>
            <a:ext cx="125118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i="1" spc="0" dirty="0" smtClean="0">
                <a:latin typeface="Times New Roman"/>
                <a:cs typeface="Times New Roman"/>
              </a:rPr>
              <a:t>k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12336" y="5189606"/>
            <a:ext cx="153297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i="1" spc="0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838956" y="5189606"/>
            <a:ext cx="541109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i="1" spc="0" dirty="0" smtClean="0">
                <a:latin typeface="Times New Roman"/>
                <a:cs typeface="Times New Roman"/>
              </a:rPr>
              <a:t>V     </a:t>
            </a:r>
            <a:r>
              <a:rPr sz="1300" i="1" spc="305" dirty="0" smtClean="0">
                <a:latin typeface="Times New Roman"/>
                <a:cs typeface="Times New Roman"/>
              </a:rPr>
              <a:t> </a:t>
            </a:r>
            <a:r>
              <a:rPr sz="1300" i="1" spc="0" dirty="0" smtClean="0">
                <a:latin typeface="Times New Roman"/>
                <a:cs typeface="Times New Roman"/>
              </a:rPr>
              <a:t>V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3867" y="5255581"/>
            <a:ext cx="1154629" cy="121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sz="750" i="1" spc="0" dirty="0" smtClean="0">
                <a:latin typeface="Times New Roman"/>
                <a:cs typeface="Times New Roman"/>
              </a:rPr>
              <a:t>n    </a:t>
            </a:r>
            <a:r>
              <a:rPr sz="750" i="1" spc="168" dirty="0" smtClean="0">
                <a:latin typeface="Times New Roman"/>
                <a:cs typeface="Times New Roman"/>
              </a:rPr>
              <a:t> </a:t>
            </a:r>
            <a:r>
              <a:rPr sz="750" i="1" spc="-14" dirty="0" smtClean="0">
                <a:latin typeface="Times New Roman"/>
                <a:cs typeface="Times New Roman"/>
              </a:rPr>
              <a:t>D</a:t>
            </a:r>
            <a:r>
              <a:rPr sz="750" i="1" spc="44" dirty="0" smtClean="0">
                <a:latin typeface="Times New Roman"/>
                <a:cs typeface="Times New Roman"/>
              </a:rPr>
              <a:t>S</a:t>
            </a:r>
            <a:r>
              <a:rPr sz="750" i="1" spc="-39" dirty="0" smtClean="0">
                <a:latin typeface="Times New Roman"/>
                <a:cs typeface="Times New Roman"/>
              </a:rPr>
              <a:t>A</a:t>
            </a:r>
            <a:r>
              <a:rPr sz="750" i="1" spc="4" dirty="0" smtClean="0">
                <a:latin typeface="Times New Roman"/>
                <a:cs typeface="Times New Roman"/>
              </a:rPr>
              <a:t>T</a:t>
            </a:r>
            <a:r>
              <a:rPr sz="750" i="1" spc="0" dirty="0" smtClean="0">
                <a:latin typeface="Times New Roman"/>
                <a:cs typeface="Times New Roman"/>
              </a:rPr>
              <a:t>n        </a:t>
            </a:r>
            <a:r>
              <a:rPr sz="750" i="1" spc="4" dirty="0" smtClean="0">
                <a:latin typeface="Times New Roman"/>
                <a:cs typeface="Times New Roman"/>
              </a:rPr>
              <a:t> </a:t>
            </a:r>
            <a:r>
              <a:rPr sz="750" i="1" spc="0" dirty="0" smtClean="0">
                <a:latin typeface="Times New Roman"/>
                <a:cs typeface="Times New Roman"/>
              </a:rPr>
              <a:t>in         </a:t>
            </a:r>
            <a:r>
              <a:rPr sz="750" i="1" spc="145" dirty="0" smtClean="0">
                <a:latin typeface="Times New Roman"/>
                <a:cs typeface="Times New Roman"/>
              </a:rPr>
              <a:t> </a:t>
            </a:r>
            <a:r>
              <a:rPr sz="750" i="1" spc="4" dirty="0" smtClean="0">
                <a:latin typeface="Times New Roman"/>
                <a:cs typeface="Times New Roman"/>
              </a:rPr>
              <a:t>Tn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70445" y="5255581"/>
            <a:ext cx="367888" cy="121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750" i="1" dirty="0" smtClean="0">
                <a:latin typeface="Times New Roman"/>
                <a:cs typeface="Times New Roman"/>
              </a:rPr>
              <a:t>n     </a:t>
            </a:r>
            <a:r>
              <a:rPr sz="750" i="1" spc="-59" dirty="0" smtClean="0">
                <a:latin typeface="Times New Roman"/>
                <a:cs typeface="Times New Roman"/>
              </a:rPr>
              <a:t> </a:t>
            </a:r>
            <a:r>
              <a:rPr sz="750" i="1" spc="44" dirty="0" smtClean="0">
                <a:latin typeface="Times New Roman"/>
                <a:cs typeface="Times New Roman"/>
              </a:rPr>
              <a:t>ou</a:t>
            </a:r>
            <a:r>
              <a:rPr sz="750" i="1" spc="0" dirty="0" smtClean="0">
                <a:latin typeface="Times New Roman"/>
                <a:cs typeface="Times New Roman"/>
              </a:rPr>
              <a:t>t</a:t>
            </a:r>
            <a:r>
              <a:rPr sz="750" i="1" spc="-139" dirty="0" smtClean="0">
                <a:latin typeface="Times New Roman"/>
                <a:cs typeface="Times New Roman"/>
              </a:rPr>
              <a:t> 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24296" y="5255581"/>
            <a:ext cx="89095" cy="121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sz="750" i="1" spc="0" dirty="0" smtClean="0">
                <a:latin typeface="Times New Roman"/>
                <a:cs typeface="Times New Roman"/>
              </a:rPr>
              <a:t>p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42613" y="5254811"/>
            <a:ext cx="420004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125" i="1" spc="-14" baseline="34785" dirty="0" smtClean="0">
                <a:latin typeface="Times New Roman"/>
                <a:cs typeface="Times New Roman"/>
              </a:rPr>
              <a:t>D</a:t>
            </a:r>
            <a:r>
              <a:rPr sz="1125" i="1" spc="44" baseline="34785" dirty="0" smtClean="0">
                <a:latin typeface="Times New Roman"/>
                <a:cs typeface="Times New Roman"/>
              </a:rPr>
              <a:t>S</a:t>
            </a:r>
            <a:r>
              <a:rPr sz="1125" i="1" spc="-39" baseline="34785" dirty="0" smtClean="0">
                <a:latin typeface="Times New Roman"/>
                <a:cs typeface="Times New Roman"/>
              </a:rPr>
              <a:t>A</a:t>
            </a:r>
            <a:r>
              <a:rPr sz="1125" i="1" spc="4" baseline="34785" dirty="0" smtClean="0">
                <a:latin typeface="Times New Roman"/>
                <a:cs typeface="Times New Roman"/>
              </a:rPr>
              <a:t>T</a:t>
            </a:r>
            <a:r>
              <a:rPr sz="1125" i="1" spc="0" baseline="34785" dirty="0" smtClean="0">
                <a:latin typeface="Times New Roman"/>
                <a:cs typeface="Times New Roman"/>
              </a:rPr>
              <a:t>p</a:t>
            </a:r>
            <a:r>
              <a:rPr sz="1125" i="1" spc="45" baseline="34785" dirty="0" smtClean="0">
                <a:latin typeface="Times New Roman"/>
                <a:cs typeface="Times New Roman"/>
              </a:rPr>
              <a:t> </a:t>
            </a:r>
            <a:r>
              <a:rPr sz="1300" spc="0" dirty="0" smtClean="0">
                <a:latin typeface="Symbol"/>
                <a:cs typeface="Symbol"/>
              </a:rPr>
              <a:t>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62896" y="5255581"/>
            <a:ext cx="116622" cy="121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sz="750" i="1" spc="0" dirty="0" smtClean="0">
                <a:latin typeface="Times New Roman"/>
                <a:cs typeface="Times New Roman"/>
              </a:rPr>
              <a:t>in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02438" y="5255581"/>
            <a:ext cx="177851" cy="121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sz="750" i="1" spc="-14" dirty="0" smtClean="0">
                <a:latin typeface="Times New Roman"/>
                <a:cs typeface="Times New Roman"/>
              </a:rPr>
              <a:t>DD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44281" y="5255581"/>
            <a:ext cx="144866" cy="121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sz="750" i="1" spc="4" dirty="0" smtClean="0">
                <a:latin typeface="Times New Roman"/>
                <a:cs typeface="Times New Roman"/>
              </a:rPr>
              <a:t>Tp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06742" y="5254811"/>
            <a:ext cx="115019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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51327" y="5255581"/>
            <a:ext cx="89095" cy="121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sz="750" i="1" spc="0" dirty="0" smtClean="0">
                <a:latin typeface="Times New Roman"/>
                <a:cs typeface="Times New Roman"/>
              </a:rPr>
              <a:t>p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86836" y="5297763"/>
            <a:ext cx="134593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spc="0" dirty="0" smtClean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16019" y="5297763"/>
            <a:ext cx="134593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spc="0" dirty="0" smtClean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1001" y="5315113"/>
            <a:ext cx="115019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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53972" y="5315113"/>
            <a:ext cx="115019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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47597" y="5360671"/>
            <a:ext cx="115019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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06742" y="5360671"/>
            <a:ext cx="115019" cy="190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5"/>
              </a:lnSpc>
              <a:spcBef>
                <a:spcPts val="72"/>
              </a:spcBef>
            </a:pPr>
            <a:r>
              <a:rPr sz="1300" spc="0" dirty="0" smtClean="0">
                <a:latin typeface="Symbol"/>
                <a:cs typeface="Symbol"/>
              </a:rPr>
              <a:t>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4054" y="5546904"/>
            <a:ext cx="4809119" cy="6182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190"/>
              </a:lnSpc>
              <a:spcBef>
                <a:spcPts val="99"/>
              </a:spcBef>
            </a:pPr>
            <a:r>
              <a:rPr sz="1100" spc="-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 t</a:t>
            </a:r>
            <a:r>
              <a:rPr sz="1100" spc="0" dirty="0" smtClean="0">
                <a:latin typeface="Arial"/>
                <a:cs typeface="Arial"/>
              </a:rPr>
              <a:t>o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ou</a:t>
            </a:r>
            <a:r>
              <a:rPr sz="1050" spc="-9" baseline="-2070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48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en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9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ff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ate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4" baseline="-20705" dirty="0" smtClean="0">
                <a:latin typeface="Arial"/>
                <a:cs typeface="Arial"/>
              </a:rPr>
              <a:t>i</a:t>
            </a:r>
            <a:r>
              <a:rPr sz="1050" spc="0" baseline="-20705" dirty="0" smtClean="0">
                <a:latin typeface="Arial"/>
                <a:cs typeface="Arial"/>
              </a:rPr>
              <a:t>n</a:t>
            </a:r>
            <a:r>
              <a:rPr sz="1050" spc="135" baseline="-20705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b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 g.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Sl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4" baseline="-20705" dirty="0" smtClean="0">
                <a:latin typeface="Arial"/>
                <a:cs typeface="Arial"/>
              </a:rPr>
              <a:t>i</a:t>
            </a:r>
            <a:r>
              <a:rPr sz="1050" spc="0" baseline="-20705" dirty="0" smtClean="0">
                <a:latin typeface="Arial"/>
                <a:cs typeface="Arial"/>
              </a:rPr>
              <a:t>n</a:t>
            </a:r>
            <a:r>
              <a:rPr sz="1050" spc="135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=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M </a:t>
            </a:r>
            <a:r>
              <a:rPr sz="1100" spc="0" dirty="0" smtClean="0">
                <a:latin typeface="Arial"/>
                <a:cs typeface="Arial"/>
              </a:rPr>
              <a:t>can</a:t>
            </a:r>
            <a:r>
              <a:rPr sz="1100" spc="8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be</a:t>
            </a:r>
            <a:r>
              <a:rPr sz="1100" spc="7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8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by</a:t>
            </a:r>
            <a:r>
              <a:rPr sz="1100" spc="7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1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7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su</a:t>
            </a:r>
            <a:r>
              <a:rPr sz="1100" spc="-4" dirty="0" smtClean="0">
                <a:latin typeface="Arial"/>
                <a:cs typeface="Arial"/>
              </a:rPr>
              <a:t>b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       </a:t>
            </a:r>
            <a:r>
              <a:rPr sz="1100" spc="-4" dirty="0" smtClean="0">
                <a:latin typeface="Arial"/>
                <a:cs typeface="Arial"/>
              </a:rPr>
              <a:t>wi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8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-9" baseline="-20705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108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ft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8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8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x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q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g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b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b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ed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-19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essy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ti</a:t>
            </a:r>
            <a:r>
              <a:rPr sz="1100" spc="0" dirty="0" smtClean="0">
                <a:latin typeface="Arial"/>
                <a:cs typeface="Arial"/>
              </a:rPr>
              <a:t>cs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h!</a:t>
            </a:r>
            <a:r>
              <a:rPr sz="1100" spc="-5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-25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x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p.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189.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54044" y="5697780"/>
            <a:ext cx="216832" cy="1901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sz="1650" spc="-4" baseline="7905" dirty="0" smtClean="0">
                <a:latin typeface="Arial"/>
                <a:cs typeface="Arial"/>
              </a:rPr>
              <a:t>V</a:t>
            </a:r>
            <a:r>
              <a:rPr sz="1050" spc="4" baseline="-12423" dirty="0" smtClean="0">
                <a:latin typeface="Arial"/>
                <a:cs typeface="Arial"/>
              </a:rPr>
              <a:t>in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4054" y="6435777"/>
            <a:ext cx="4811922" cy="4919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152"/>
              </a:lnSpc>
              <a:spcBef>
                <a:spcPts val="160"/>
              </a:spcBef>
            </a:pPr>
            <a:r>
              <a:rPr sz="1100" spc="0" dirty="0" smtClean="0">
                <a:latin typeface="Arial"/>
                <a:cs typeface="Arial"/>
              </a:rPr>
              <a:t>g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can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co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tr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ll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h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Si</a:t>
            </a:r>
            <a:r>
              <a:rPr sz="1100" spc="0" dirty="0" smtClean="0">
                <a:latin typeface="Arial"/>
                <a:cs typeface="Arial"/>
              </a:rPr>
              <a:t>nce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=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|</a:t>
            </a:r>
            <a:r>
              <a:rPr sz="1100" spc="9" dirty="0" smtClean="0">
                <a:latin typeface="Arial"/>
                <a:cs typeface="Arial"/>
              </a:rPr>
              <a:t>k</a:t>
            </a:r>
            <a:r>
              <a:rPr sz="1050" spc="0" baseline="-20705" dirty="0" smtClean="0">
                <a:latin typeface="Arial"/>
                <a:cs typeface="Arial"/>
              </a:rPr>
              <a:t>p</a:t>
            </a:r>
            <a:r>
              <a:rPr sz="1100" spc="-9" dirty="0" smtClean="0">
                <a:latin typeface="Arial"/>
                <a:cs typeface="Arial"/>
              </a:rPr>
              <a:t>|</a:t>
            </a:r>
            <a:r>
              <a:rPr sz="1100" spc="0" dirty="0" smtClean="0">
                <a:latin typeface="Arial"/>
                <a:cs typeface="Arial"/>
              </a:rPr>
              <a:t>|V</a:t>
            </a:r>
            <a:r>
              <a:rPr sz="1050" spc="0" baseline="-20705" dirty="0" smtClean="0">
                <a:latin typeface="Arial"/>
                <a:cs typeface="Arial"/>
              </a:rPr>
              <a:t>DS</a:t>
            </a:r>
            <a:r>
              <a:rPr sz="1050" spc="4" baseline="-20705" dirty="0" smtClean="0">
                <a:latin typeface="Arial"/>
                <a:cs typeface="Arial"/>
              </a:rPr>
              <a:t>A</a:t>
            </a:r>
            <a:r>
              <a:rPr sz="1050" spc="9" baseline="-20705" dirty="0" smtClean="0">
                <a:latin typeface="Arial"/>
                <a:cs typeface="Arial"/>
              </a:rPr>
              <a:t>T</a:t>
            </a:r>
            <a:r>
              <a:rPr sz="1050" spc="4" baseline="-20705" dirty="0" smtClean="0">
                <a:latin typeface="Arial"/>
                <a:cs typeface="Arial"/>
              </a:rPr>
              <a:t>p</a:t>
            </a:r>
            <a:r>
              <a:rPr sz="1100" spc="-9" dirty="0" smtClean="0">
                <a:latin typeface="Arial"/>
                <a:cs typeface="Arial"/>
              </a:rPr>
              <a:t>|</a:t>
            </a:r>
            <a:r>
              <a:rPr sz="1100" spc="4" dirty="0" smtClean="0">
                <a:latin typeface="Arial"/>
                <a:cs typeface="Arial"/>
              </a:rPr>
              <a:t>/</a:t>
            </a:r>
            <a:r>
              <a:rPr sz="1100" spc="14" dirty="0" smtClean="0">
                <a:latin typeface="Arial"/>
                <a:cs typeface="Arial"/>
              </a:rPr>
              <a:t>k</a:t>
            </a:r>
            <a:r>
              <a:rPr sz="1050" spc="0" baseline="-20705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DS</a:t>
            </a:r>
            <a:r>
              <a:rPr sz="1050" spc="-9" baseline="-20705" dirty="0" smtClean="0">
                <a:latin typeface="Arial"/>
                <a:cs typeface="Arial"/>
              </a:rPr>
              <a:t>A</a:t>
            </a:r>
            <a:r>
              <a:rPr sz="1050" spc="9" baseline="-20705" dirty="0" smtClean="0">
                <a:latin typeface="Arial"/>
                <a:cs typeface="Arial"/>
              </a:rPr>
              <a:t>T</a:t>
            </a:r>
            <a:r>
              <a:rPr sz="1050" spc="-9" baseline="-20705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236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k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=</a:t>
            </a:r>
            <a:r>
              <a:rPr sz="1100" spc="9" dirty="0" smtClean="0">
                <a:latin typeface="Arial"/>
                <a:cs typeface="Arial"/>
              </a:rPr>
              <a:t> k</a:t>
            </a:r>
            <a:r>
              <a:rPr sz="1100" spc="-29" dirty="0" smtClean="0">
                <a:latin typeface="Arial"/>
                <a:cs typeface="Arial"/>
              </a:rPr>
              <a:t>’</a:t>
            </a:r>
            <a:r>
              <a:rPr sz="1100" spc="25" dirty="0" smtClean="0">
                <a:latin typeface="Arial"/>
                <a:cs typeface="Arial"/>
              </a:rPr>
              <a:t>W</a:t>
            </a:r>
            <a:r>
              <a:rPr sz="1100" spc="-4" dirty="0" smtClean="0">
                <a:latin typeface="Arial"/>
                <a:cs typeface="Arial"/>
              </a:rPr>
              <a:t>/</a:t>
            </a:r>
            <a:r>
              <a:rPr sz="1100" spc="-1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, g can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be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ch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5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h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5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or</a:t>
            </a:r>
            <a:r>
              <a:rPr sz="1100" spc="5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z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7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nce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M </a:t>
            </a:r>
            <a:r>
              <a:rPr sz="1050" spc="13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</a:t>
            </a:r>
            <a:r>
              <a:rPr sz="1100" spc="79" dirty="0" smtClean="0">
                <a:latin typeface="Times New Roman"/>
                <a:cs typeface="Times New Roman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D</a:t>
            </a:r>
            <a:r>
              <a:rPr sz="1050" spc="-14" baseline="-20705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/</a:t>
            </a:r>
            <a:r>
              <a:rPr sz="1100" spc="4" dirty="0" smtClean="0">
                <a:latin typeface="Arial"/>
                <a:cs typeface="Arial"/>
              </a:rPr>
              <a:t>(</a:t>
            </a:r>
            <a:r>
              <a:rPr sz="1100" spc="0" dirty="0" smtClean="0">
                <a:latin typeface="Arial"/>
                <a:cs typeface="Arial"/>
              </a:rPr>
              <a:t>1</a:t>
            </a:r>
            <a:r>
              <a:rPr sz="1100" spc="9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+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)</a:t>
            </a:r>
            <a:r>
              <a:rPr sz="1100" spc="-3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(</a:t>
            </a:r>
            <a:r>
              <a:rPr sz="1100" spc="0" dirty="0" smtClean="0">
                <a:latin typeface="Arial"/>
                <a:cs typeface="Arial"/>
              </a:rPr>
              <a:t>see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0" dirty="0" smtClean="0">
                <a:latin typeface="Arial"/>
                <a:cs typeface="Arial"/>
              </a:rPr>
              <a:t>de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p.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15</a:t>
            </a:r>
            <a:r>
              <a:rPr sz="1100" spc="4" dirty="0" smtClean="0">
                <a:latin typeface="Arial"/>
                <a:cs typeface="Arial"/>
              </a:rPr>
              <a:t>)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-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DD</a:t>
            </a:r>
            <a:r>
              <a:rPr sz="1050" spc="144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can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be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us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ate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23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ch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14" dirty="0" smtClean="0">
                <a:latin typeface="Arial"/>
                <a:cs typeface="Arial"/>
              </a:rPr>
              <a:t>ff</a:t>
            </a:r>
            <a:r>
              <a:rPr sz="1100" spc="0" dirty="0" smtClean="0">
                <a:latin typeface="Arial"/>
                <a:cs typeface="Arial"/>
              </a:rPr>
              <a:t>ec</a:t>
            </a:r>
            <a:r>
              <a:rPr sz="1100" spc="-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9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4054" y="7173393"/>
            <a:ext cx="4810686" cy="4919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190"/>
              </a:lnSpc>
              <a:spcBef>
                <a:spcPts val="99"/>
              </a:spcBef>
            </a:pP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ot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fr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m c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cu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ati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0" dirty="0" smtClean="0">
                <a:latin typeface="Arial"/>
                <a:cs typeface="Arial"/>
              </a:rPr>
              <a:t>ame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9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us s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8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79" dirty="0" smtClean="0">
                <a:latin typeface="Arial"/>
                <a:cs typeface="Arial"/>
              </a:rPr>
              <a:t> </a:t>
            </a:r>
            <a:r>
              <a:rPr sz="1100" spc="-19" dirty="0" smtClean="0">
                <a:latin typeface="Arial"/>
                <a:cs typeface="Arial"/>
              </a:rPr>
              <a:t>(</a:t>
            </a:r>
            <a:r>
              <a:rPr sz="1100" spc="25" dirty="0" smtClean="0">
                <a:latin typeface="Arial"/>
                <a:cs typeface="Arial"/>
              </a:rPr>
              <a:t>W</a:t>
            </a:r>
            <a:r>
              <a:rPr sz="1100" spc="-4" dirty="0" smtClean="0">
                <a:latin typeface="Arial"/>
                <a:cs typeface="Arial"/>
              </a:rPr>
              <a:t>/</a:t>
            </a:r>
            <a:r>
              <a:rPr sz="1100" spc="-1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)</a:t>
            </a:r>
            <a:r>
              <a:rPr sz="1050" spc="0" baseline="-20705" dirty="0" smtClean="0">
                <a:latin typeface="Arial"/>
                <a:cs typeface="Arial"/>
              </a:rPr>
              <a:t>p  </a:t>
            </a:r>
            <a:r>
              <a:rPr sz="1100" spc="0" dirty="0" smtClean="0">
                <a:latin typeface="Arial"/>
                <a:cs typeface="Arial"/>
              </a:rPr>
              <a:t>=</a:t>
            </a:r>
            <a:r>
              <a:rPr sz="1100" spc="8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3</a:t>
            </a:r>
            <a:r>
              <a:rPr sz="1100" spc="-4" dirty="0" smtClean="0">
                <a:latin typeface="Arial"/>
                <a:cs typeface="Arial"/>
              </a:rPr>
              <a:t>.</a:t>
            </a:r>
            <a:r>
              <a:rPr sz="1100" spc="0" dirty="0" smtClean="0">
                <a:latin typeface="Arial"/>
                <a:cs typeface="Arial"/>
              </a:rPr>
              <a:t>4</a:t>
            </a:r>
            <a:r>
              <a:rPr sz="1100" spc="-19" dirty="0" smtClean="0">
                <a:latin typeface="Arial"/>
                <a:cs typeface="Arial"/>
              </a:rPr>
              <a:t>(</a:t>
            </a:r>
            <a:r>
              <a:rPr sz="1100" spc="25" dirty="0" smtClean="0">
                <a:latin typeface="Arial"/>
                <a:cs typeface="Arial"/>
              </a:rPr>
              <a:t>W</a:t>
            </a:r>
            <a:r>
              <a:rPr sz="1100" spc="-4" dirty="0" smtClean="0">
                <a:latin typeface="Arial"/>
                <a:cs typeface="Arial"/>
              </a:rPr>
              <a:t>/</a:t>
            </a:r>
            <a:r>
              <a:rPr sz="1100" spc="-1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)</a:t>
            </a:r>
            <a:r>
              <a:rPr sz="1050" spc="0" baseline="-20705" dirty="0" smtClean="0">
                <a:latin typeface="Arial"/>
                <a:cs typeface="Arial"/>
              </a:rPr>
              <a:t>n </a:t>
            </a:r>
            <a:r>
              <a:rPr sz="1050" spc="15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so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7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7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=</a:t>
            </a:r>
            <a:r>
              <a:rPr sz="1100" spc="7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1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8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so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8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M </a:t>
            </a:r>
            <a:r>
              <a:rPr sz="1050" spc="7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=</a:t>
            </a:r>
            <a:r>
              <a:rPr sz="1100" spc="8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D</a:t>
            </a:r>
            <a:r>
              <a:rPr sz="1050" spc="-9" baseline="-20705" dirty="0" smtClean="0">
                <a:latin typeface="Arial"/>
                <a:cs typeface="Arial"/>
              </a:rPr>
              <a:t>D</a:t>
            </a:r>
            <a:r>
              <a:rPr sz="1100" spc="4" dirty="0" smtClean="0">
                <a:latin typeface="Arial"/>
                <a:cs typeface="Arial"/>
              </a:rPr>
              <a:t>/</a:t>
            </a:r>
            <a:r>
              <a:rPr sz="1100" spc="-14" dirty="0" smtClean="0">
                <a:latin typeface="Arial"/>
                <a:cs typeface="Arial"/>
              </a:rPr>
              <a:t>2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12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F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m</a:t>
            </a:r>
            <a:r>
              <a:rPr sz="1100" spc="7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p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ot,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oi</a:t>
            </a:r>
            <a:r>
              <a:rPr sz="1100" spc="0" dirty="0" smtClean="0">
                <a:latin typeface="Arial"/>
                <a:cs typeface="Arial"/>
              </a:rPr>
              <a:t>nts</a:t>
            </a:r>
            <a:r>
              <a:rPr sz="1100" spc="-14" dirty="0" smtClean="0">
                <a:latin typeface="Arial"/>
                <a:cs typeface="Arial"/>
              </a:rPr>
              <a:t> w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–1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are</a:t>
            </a:r>
            <a:r>
              <a:rPr sz="1100" spc="-4" dirty="0" smtClean="0">
                <a:latin typeface="Arial"/>
                <a:cs typeface="Arial"/>
              </a:rPr>
              <a:t> V</a:t>
            </a:r>
            <a:r>
              <a:rPr sz="1050" spc="-9" baseline="-20705" dirty="0" smtClean="0">
                <a:latin typeface="Arial"/>
                <a:cs typeface="Arial"/>
              </a:rPr>
              <a:t>I</a:t>
            </a:r>
            <a:r>
              <a:rPr sz="1050" spc="0" baseline="-20705" dirty="0" smtClean="0">
                <a:latin typeface="Arial"/>
                <a:cs typeface="Arial"/>
              </a:rPr>
              <a:t>L</a:t>
            </a:r>
            <a:r>
              <a:rPr sz="1050" spc="142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~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1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V and</a:t>
            </a:r>
            <a:r>
              <a:rPr sz="1100" spc="-4" dirty="0" smtClean="0">
                <a:latin typeface="Arial"/>
                <a:cs typeface="Arial"/>
              </a:rPr>
              <a:t> V</a:t>
            </a:r>
            <a:r>
              <a:rPr sz="1050" spc="-9" baseline="-20705" dirty="0" smtClean="0">
                <a:latin typeface="Arial"/>
                <a:cs typeface="Arial"/>
              </a:rPr>
              <a:t>I</a:t>
            </a:r>
            <a:r>
              <a:rPr sz="1050" spc="0" baseline="-20705" dirty="0" smtClean="0">
                <a:latin typeface="Arial"/>
                <a:cs typeface="Arial"/>
              </a:rPr>
              <a:t>H</a:t>
            </a:r>
            <a:r>
              <a:rPr sz="1050" spc="146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~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1</a:t>
            </a:r>
            <a:r>
              <a:rPr sz="1100" spc="4" dirty="0" smtClean="0">
                <a:latin typeface="Arial"/>
                <a:cs typeface="Arial"/>
              </a:rPr>
              <a:t>.</a:t>
            </a:r>
            <a:r>
              <a:rPr sz="1100" spc="0" dirty="0" smtClean="0">
                <a:latin typeface="Arial"/>
                <a:cs typeface="Arial"/>
              </a:rPr>
              <a:t>4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V.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4054" y="7911009"/>
            <a:ext cx="4808820" cy="4673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190"/>
              </a:lnSpc>
              <a:spcBef>
                <a:spcPts val="99"/>
              </a:spcBef>
            </a:pPr>
            <a:r>
              <a:rPr sz="1100" b="1" spc="-4" dirty="0" smtClean="0">
                <a:latin typeface="Arial"/>
                <a:cs typeface="Arial"/>
              </a:rPr>
              <a:t>E</a:t>
            </a:r>
            <a:r>
              <a:rPr sz="1100" b="1" spc="0" dirty="0" smtClean="0">
                <a:latin typeface="Arial"/>
                <a:cs typeface="Arial"/>
              </a:rPr>
              <a:t>x</a:t>
            </a:r>
            <a:r>
              <a:rPr sz="1100" b="1" spc="-4" dirty="0" smtClean="0">
                <a:latin typeface="Arial"/>
                <a:cs typeface="Arial"/>
              </a:rPr>
              <a:t>e</a:t>
            </a:r>
            <a:r>
              <a:rPr sz="1100" b="1" spc="0" dirty="0" smtClean="0">
                <a:latin typeface="Arial"/>
                <a:cs typeface="Arial"/>
              </a:rPr>
              <a:t>rc</a:t>
            </a:r>
            <a:r>
              <a:rPr sz="1100" b="1" spc="4" dirty="0" smtClean="0">
                <a:latin typeface="Arial"/>
                <a:cs typeface="Arial"/>
              </a:rPr>
              <a:t>i</a:t>
            </a:r>
            <a:r>
              <a:rPr sz="1100" b="1" spc="0" dirty="0" smtClean="0">
                <a:latin typeface="Arial"/>
                <a:cs typeface="Arial"/>
              </a:rPr>
              <a:t>s</a:t>
            </a:r>
            <a:r>
              <a:rPr sz="1100" b="1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: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cu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ate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g,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nd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n ca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cu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ate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-9" baseline="-20705" dirty="0" smtClean="0">
                <a:latin typeface="Arial"/>
                <a:cs typeface="Arial"/>
              </a:rPr>
              <a:t>I</a:t>
            </a:r>
            <a:r>
              <a:rPr sz="1050" spc="0" baseline="-20705" dirty="0" smtClean="0">
                <a:latin typeface="Arial"/>
                <a:cs typeface="Arial"/>
              </a:rPr>
              <a:t>L</a:t>
            </a:r>
            <a:r>
              <a:rPr sz="1050" spc="147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-9" baseline="-20705" dirty="0" smtClean="0">
                <a:latin typeface="Arial"/>
                <a:cs typeface="Arial"/>
              </a:rPr>
              <a:t>I</a:t>
            </a:r>
            <a:r>
              <a:rPr sz="1050" spc="0" baseline="-20705" dirty="0" smtClean="0">
                <a:latin typeface="Arial"/>
                <a:cs typeface="Arial"/>
              </a:rPr>
              <a:t>H</a:t>
            </a:r>
            <a:r>
              <a:rPr sz="1050" spc="151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9" dirty="0" smtClean="0">
                <a:latin typeface="Arial"/>
                <a:cs typeface="Arial"/>
              </a:rPr>
              <a:t>x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q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 on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0" dirty="0" smtClean="0">
                <a:latin typeface="Arial"/>
                <a:cs typeface="Arial"/>
              </a:rPr>
              <a:t>de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p.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1</a:t>
            </a:r>
            <a:r>
              <a:rPr sz="1100" spc="-14" dirty="0" smtClean="0">
                <a:latin typeface="Arial"/>
                <a:cs typeface="Arial"/>
              </a:rPr>
              <a:t>9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se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0" dirty="0" smtClean="0">
                <a:latin typeface="Arial"/>
                <a:cs typeface="Arial"/>
              </a:rPr>
              <a:t>de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p.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1</a:t>
            </a:r>
            <a:r>
              <a:rPr sz="1100" spc="-14" dirty="0" smtClean="0">
                <a:latin typeface="Arial"/>
                <a:cs typeface="Arial"/>
              </a:rPr>
              <a:t>7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omp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0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-4" dirty="0" smtClean="0">
                <a:latin typeface="Arial"/>
                <a:cs typeface="Arial"/>
              </a:rPr>
              <a:t>ult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om</a:t>
            </a:r>
            <a:r>
              <a:rPr sz="1100" spc="-5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actual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ati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n.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8212" y="638175"/>
            <a:ext cx="4932299" cy="3698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835910" y="5037464"/>
            <a:ext cx="46309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530725" y="5133823"/>
            <a:ext cx="41523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938212" y="638175"/>
            <a:ext cx="4932299" cy="3698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38212" y="638175"/>
            <a:ext cx="4932299" cy="3698875"/>
          </a:xfrm>
          <a:custGeom>
            <a:avLst/>
            <a:gdLst/>
            <a:ahLst/>
            <a:cxnLst/>
            <a:rect l="l" t="t" r="r" b="b"/>
            <a:pathLst>
              <a:path w="4932299" h="3698875">
                <a:moveTo>
                  <a:pt x="0" y="3698875"/>
                </a:moveTo>
                <a:lnTo>
                  <a:pt x="4932299" y="3698875"/>
                </a:lnTo>
                <a:lnTo>
                  <a:pt x="4932299" y="0"/>
                </a:lnTo>
                <a:lnTo>
                  <a:pt x="0" y="0"/>
                </a:lnTo>
                <a:lnTo>
                  <a:pt x="0" y="36988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74852" y="4780332"/>
            <a:ext cx="4847609" cy="8607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190"/>
              </a:lnSpc>
              <a:spcBef>
                <a:spcPts val="99"/>
              </a:spcBef>
            </a:pP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9" dirty="0" smtClean="0">
                <a:latin typeface="Arial"/>
                <a:cs typeface="Arial"/>
              </a:rPr>
              <a:t> g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has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 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ll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x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de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9" dirty="0" smtClean="0">
                <a:latin typeface="Arial"/>
                <a:cs typeface="Arial"/>
              </a:rPr>
              <a:t>k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ss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(-</a:t>
            </a:r>
            <a:r>
              <a:rPr sz="1100" spc="0" dirty="0" smtClean="0">
                <a:latin typeface="Arial"/>
                <a:cs typeface="Arial"/>
              </a:rPr>
              <a:t>3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9" dirty="0" smtClean="0">
                <a:latin typeface="Arial"/>
                <a:cs typeface="Arial"/>
              </a:rPr>
              <a:t>m)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ll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gth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(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0" dirty="0" smtClean="0">
                <a:latin typeface="Arial"/>
                <a:cs typeface="Arial"/>
              </a:rPr>
              <a:t>25 n</a:t>
            </a:r>
            <a:r>
              <a:rPr sz="1100" spc="-9" dirty="0" smtClean="0">
                <a:latin typeface="Arial"/>
                <a:cs typeface="Arial"/>
              </a:rPr>
              <a:t>m)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5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19" dirty="0" smtClean="0">
                <a:latin typeface="Arial"/>
                <a:cs typeface="Arial"/>
              </a:rPr>
              <a:t>i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4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dth</a:t>
            </a:r>
            <a:r>
              <a:rPr sz="1100" spc="4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(</a:t>
            </a:r>
            <a:r>
              <a:rPr sz="1100" spc="4" dirty="0" smtClean="0">
                <a:latin typeface="Arial"/>
                <a:cs typeface="Arial"/>
              </a:rPr>
              <a:t>+</a:t>
            </a:r>
            <a:r>
              <a:rPr sz="1100" spc="0" dirty="0" smtClean="0">
                <a:latin typeface="Arial"/>
                <a:cs typeface="Arial"/>
              </a:rPr>
              <a:t>30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-9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)</a:t>
            </a:r>
            <a:r>
              <a:rPr sz="1100" spc="4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ll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3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hre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ol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5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(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0" dirty="0" smtClean="0">
                <a:latin typeface="Arial"/>
                <a:cs typeface="Arial"/>
              </a:rPr>
              <a:t>60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-4" dirty="0" smtClean="0">
                <a:latin typeface="Arial"/>
                <a:cs typeface="Arial"/>
              </a:rPr>
              <a:t>)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34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23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ue</a:t>
            </a:r>
            <a:r>
              <a:rPr sz="1100" spc="20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or</a:t>
            </a:r>
            <a:r>
              <a:rPr sz="1100" spc="2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2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bad</a:t>
            </a:r>
            <a:r>
              <a:rPr sz="1100" spc="2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ce.</a:t>
            </a:r>
            <a:r>
              <a:rPr sz="1100" spc="214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2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graph</a:t>
            </a:r>
            <a:r>
              <a:rPr sz="1100" spc="2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2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nt</a:t>
            </a:r>
            <a:r>
              <a:rPr sz="1100" spc="22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wi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2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23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23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-9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ch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sa</a:t>
            </a:r>
            <a:r>
              <a:rPr sz="1100" spc="-14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-25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(</a:t>
            </a:r>
            <a:r>
              <a:rPr sz="1100" spc="0" dirty="0" smtClean="0">
                <a:latin typeface="Arial"/>
                <a:cs typeface="Arial"/>
              </a:rPr>
              <a:t>see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0" dirty="0" smtClean="0">
                <a:latin typeface="Arial"/>
                <a:cs typeface="Arial"/>
              </a:rPr>
              <a:t>de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p.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15)</a:t>
            </a:r>
            <a:endParaRPr sz="1100">
              <a:latin typeface="Arial"/>
              <a:cs typeface="Arial"/>
            </a:endParaRPr>
          </a:p>
          <a:p>
            <a:pPr marL="241300" marR="11396">
              <a:lnSpc>
                <a:spcPts val="1152"/>
              </a:lnSpc>
              <a:spcBef>
                <a:spcPts val="385"/>
              </a:spcBef>
            </a:pP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-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(m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9" dirty="0" smtClean="0">
                <a:latin typeface="Arial"/>
                <a:cs typeface="Arial"/>
              </a:rPr>
              <a:t>k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-2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-19" dirty="0" smtClean="0">
                <a:latin typeface="Arial"/>
                <a:cs typeface="Arial"/>
              </a:rPr>
              <a:t>M</a:t>
            </a: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ch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)</a:t>
            </a:r>
            <a:r>
              <a:rPr sz="1100" spc="-2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-4" dirty="0" smtClean="0">
                <a:latin typeface="Arial"/>
                <a:cs typeface="Arial"/>
              </a:rPr>
              <a:t> V</a:t>
            </a:r>
            <a:r>
              <a:rPr sz="1050" spc="0" baseline="-20705" dirty="0" smtClean="0">
                <a:latin typeface="Arial"/>
                <a:cs typeface="Arial"/>
              </a:rPr>
              <a:t>M</a:t>
            </a:r>
            <a:r>
              <a:rPr sz="1050" spc="132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ard</a:t>
            </a:r>
            <a:r>
              <a:rPr sz="1100" spc="4" dirty="0" smtClean="0">
                <a:latin typeface="Arial"/>
                <a:cs typeface="Arial"/>
              </a:rPr>
              <a:t>s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8212" y="638175"/>
            <a:ext cx="4932299" cy="3698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938212" y="638175"/>
            <a:ext cx="4932299" cy="3698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8212" y="638175"/>
            <a:ext cx="4932299" cy="3698875"/>
          </a:xfrm>
          <a:custGeom>
            <a:avLst/>
            <a:gdLst/>
            <a:ahLst/>
            <a:cxnLst/>
            <a:rect l="l" t="t" r="r" b="b"/>
            <a:pathLst>
              <a:path w="4932299" h="3698875">
                <a:moveTo>
                  <a:pt x="0" y="3698875"/>
                </a:moveTo>
                <a:lnTo>
                  <a:pt x="4932299" y="3698875"/>
                </a:lnTo>
                <a:lnTo>
                  <a:pt x="4932299" y="0"/>
                </a:lnTo>
                <a:lnTo>
                  <a:pt x="0" y="0"/>
                </a:lnTo>
                <a:lnTo>
                  <a:pt x="0" y="36988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17854" y="4534079"/>
            <a:ext cx="4964992" cy="6430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264"/>
              </a:lnSpc>
              <a:spcBef>
                <a:spcPts val="115"/>
              </a:spcBef>
            </a:pP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4" dirty="0" smtClean="0">
                <a:latin typeface="Arial"/>
                <a:cs typeface="Arial"/>
              </a:rPr>
              <a:t> 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ncreas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wi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152"/>
              </a:lnSpc>
            </a:pPr>
            <a:r>
              <a:rPr sz="1100" spc="0" dirty="0" smtClean="0">
                <a:latin typeface="Arial"/>
                <a:cs typeface="Arial"/>
              </a:rPr>
              <a:t>re</a:t>
            </a: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14" dirty="0" smtClean="0">
                <a:latin typeface="Arial"/>
                <a:cs typeface="Arial"/>
              </a:rPr>
              <a:t>c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DD  </a:t>
            </a:r>
            <a:r>
              <a:rPr sz="1100" spc="-9" dirty="0" smtClean="0">
                <a:latin typeface="Arial"/>
                <a:cs typeface="Arial"/>
              </a:rPr>
              <a:t>(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or</a:t>
            </a:r>
            <a:r>
              <a:rPr sz="1100" spc="5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5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9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ot</a:t>
            </a:r>
            <a:r>
              <a:rPr sz="1100" spc="-4" dirty="0" smtClean="0">
                <a:latin typeface="Arial"/>
                <a:cs typeface="Arial"/>
              </a:rPr>
              <a:t>)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4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9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6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6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re</a:t>
            </a:r>
            <a:r>
              <a:rPr sz="1100" spc="-4" dirty="0" smtClean="0">
                <a:latin typeface="Arial"/>
                <a:cs typeface="Arial"/>
              </a:rPr>
              <a:t>di</a:t>
            </a:r>
            <a:r>
              <a:rPr sz="1100" spc="0" dirty="0" smtClean="0">
                <a:latin typeface="Arial"/>
                <a:cs typeface="Arial"/>
              </a:rPr>
              <a:t>cted</a:t>
            </a:r>
            <a:r>
              <a:rPr sz="1100" spc="5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b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5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4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q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19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5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or</a:t>
            </a:r>
            <a:r>
              <a:rPr sz="1100" spc="49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5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g</a:t>
            </a:r>
            <a:r>
              <a:rPr sz="1100" spc="5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(s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e s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de</a:t>
            </a:r>
            <a:r>
              <a:rPr sz="1100" spc="76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71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2</a:t>
            </a:r>
            <a:r>
              <a:rPr sz="1100" spc="-14" dirty="0" smtClean="0">
                <a:latin typeface="Arial"/>
                <a:cs typeface="Arial"/>
              </a:rPr>
              <a:t>1</a:t>
            </a:r>
            <a:r>
              <a:rPr sz="1100" spc="-9" dirty="0" smtClean="0">
                <a:latin typeface="Arial"/>
                <a:cs typeface="Arial"/>
              </a:rPr>
              <a:t>)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71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51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g</a:t>
            </a:r>
            <a:r>
              <a:rPr sz="1100" spc="81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Symbol"/>
                <a:cs typeface="Symbol"/>
              </a:rPr>
              <a:t></a:t>
            </a:r>
            <a:r>
              <a:rPr sz="1100" spc="76" dirty="0" smtClean="0">
                <a:latin typeface="Times New Roman"/>
                <a:cs typeface="Times New Roman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71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F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m</a:t>
            </a:r>
            <a:r>
              <a:rPr sz="1100" spc="71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0" dirty="0" smtClean="0">
                <a:latin typeface="Arial"/>
                <a:cs typeface="Arial"/>
              </a:rPr>
              <a:t>de</a:t>
            </a:r>
            <a:r>
              <a:rPr sz="1100" spc="76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71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1</a:t>
            </a:r>
            <a:r>
              <a:rPr sz="1100" spc="-9" dirty="0" smtClean="0">
                <a:latin typeface="Arial"/>
                <a:cs typeface="Arial"/>
              </a:rPr>
              <a:t>6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71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M  </a:t>
            </a:r>
            <a:r>
              <a:rPr sz="1100" spc="0" dirty="0" smtClean="0">
                <a:latin typeface="Arial"/>
                <a:cs typeface="Arial"/>
              </a:rPr>
              <a:t>≈</a:t>
            </a:r>
            <a:r>
              <a:rPr sz="1100" spc="61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D</a:t>
            </a:r>
            <a:r>
              <a:rPr sz="1050" spc="-14" baseline="-20705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/</a:t>
            </a:r>
            <a:r>
              <a:rPr sz="1100" spc="4" dirty="0" smtClean="0">
                <a:latin typeface="Arial"/>
                <a:cs typeface="Arial"/>
              </a:rPr>
              <a:t>(</a:t>
            </a:r>
            <a:r>
              <a:rPr sz="1100" spc="-14" dirty="0" smtClean="0">
                <a:latin typeface="Arial"/>
                <a:cs typeface="Arial"/>
              </a:rPr>
              <a:t>1</a:t>
            </a:r>
            <a:r>
              <a:rPr sz="1100" spc="-9" dirty="0" smtClean="0">
                <a:latin typeface="Arial"/>
                <a:cs typeface="Arial"/>
              </a:rPr>
              <a:t>+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)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111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66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61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≈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M</a:t>
            </a:r>
            <a:r>
              <a:rPr sz="1100" spc="4" dirty="0" smtClean="0">
                <a:latin typeface="Arial"/>
                <a:cs typeface="Arial"/>
              </a:rPr>
              <a:t>/(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DD</a:t>
            </a:r>
            <a:r>
              <a:rPr sz="1050" spc="143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–</a:t>
            </a:r>
            <a:r>
              <a:rPr sz="1100" spc="-4" dirty="0" smtClean="0">
                <a:latin typeface="Arial"/>
                <a:cs typeface="Arial"/>
              </a:rPr>
              <a:t> V</a:t>
            </a:r>
            <a:r>
              <a:rPr sz="1050" spc="0" baseline="-20705" dirty="0" smtClean="0">
                <a:latin typeface="Arial"/>
                <a:cs typeface="Arial"/>
              </a:rPr>
              <a:t>M</a:t>
            </a:r>
            <a:r>
              <a:rPr sz="1100" spc="4" dirty="0" smtClean="0">
                <a:latin typeface="Arial"/>
                <a:cs typeface="Arial"/>
              </a:rPr>
              <a:t>)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-1" dirty="0" smtClean="0">
                <a:latin typeface="Arial"/>
                <a:cs typeface="Arial"/>
              </a:rPr>
              <a:t> </a:t>
            </a:r>
            <a:r>
              <a:rPr sz="1100" spc="50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5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DD</a:t>
            </a:r>
            <a:r>
              <a:rPr sz="1050" spc="144" baseline="-2070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 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uc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d,</a:t>
            </a:r>
            <a:r>
              <a:rPr sz="1100" spc="-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ncreases,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so</a:t>
            </a:r>
            <a:r>
              <a:rPr sz="1100" spc="-4" dirty="0" smtClean="0">
                <a:latin typeface="Arial"/>
                <a:cs typeface="Arial"/>
              </a:rPr>
              <a:t> 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7854" y="5422825"/>
            <a:ext cx="4963748" cy="6182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190"/>
              </a:lnSpc>
              <a:spcBef>
                <a:spcPts val="99"/>
              </a:spcBef>
            </a:pP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0</a:t>
            </a:r>
            <a:r>
              <a:rPr sz="1100" spc="4" dirty="0" smtClean="0">
                <a:latin typeface="Arial"/>
                <a:cs typeface="Arial"/>
              </a:rPr>
              <a:t>.</a:t>
            </a:r>
            <a:r>
              <a:rPr sz="1100" spc="0" dirty="0" smtClean="0">
                <a:latin typeface="Arial"/>
                <a:cs typeface="Arial"/>
              </a:rPr>
              <a:t>5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V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(</a:t>
            </a:r>
            <a:r>
              <a:rPr sz="1100" spc="4" dirty="0" smtClean="0">
                <a:latin typeface="Arial"/>
                <a:cs typeface="Arial"/>
              </a:rPr>
              <a:t>j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st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100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V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b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h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-4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0" dirty="0" smtClean="0">
                <a:latin typeface="Arial"/>
                <a:cs typeface="Arial"/>
              </a:rPr>
              <a:t>)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</a:t>
            </a:r>
            <a:r>
              <a:rPr sz="1100" spc="-4" dirty="0" smtClean="0">
                <a:latin typeface="Arial"/>
                <a:cs typeface="Arial"/>
              </a:rPr>
              <a:t>w</a:t>
            </a:r>
            <a:r>
              <a:rPr sz="1100" spc="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dth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nl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10%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su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(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0" dirty="0" smtClean="0">
                <a:latin typeface="Arial"/>
                <a:cs typeface="Arial"/>
              </a:rPr>
              <a:t>3</a:t>
            </a:r>
            <a:r>
              <a:rPr sz="1100" spc="-14" dirty="0" smtClean="0">
                <a:latin typeface="Arial"/>
                <a:cs typeface="Arial"/>
              </a:rPr>
              <a:t>5</a:t>
            </a:r>
            <a:r>
              <a:rPr sz="1100" spc="-9" dirty="0" smtClean="0">
                <a:latin typeface="Arial"/>
                <a:cs typeface="Arial"/>
              </a:rPr>
              <a:t>)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9" dirty="0" smtClean="0">
                <a:latin typeface="Arial"/>
                <a:cs typeface="Arial"/>
              </a:rPr>
              <a:t>h</a:t>
            </a:r>
            <a:r>
              <a:rPr sz="1100" spc="4" dirty="0" smtClean="0">
                <a:latin typeface="Arial"/>
                <a:cs typeface="Arial"/>
              </a:rPr>
              <a:t>i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wi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ns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1</a:t>
            </a:r>
            <a:r>
              <a:rPr sz="1100" spc="-14" dirty="0" smtClean="0">
                <a:latin typeface="Arial"/>
                <a:cs typeface="Arial"/>
              </a:rPr>
              <a:t>7</a:t>
            </a:r>
            <a:r>
              <a:rPr sz="1100" spc="0" dirty="0" smtClean="0">
                <a:latin typeface="Arial"/>
                <a:cs typeface="Arial"/>
              </a:rPr>
              <a:t>%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2</a:t>
            </a:r>
            <a:r>
              <a:rPr sz="1100" spc="4" dirty="0" smtClean="0">
                <a:latin typeface="Arial"/>
                <a:cs typeface="Arial"/>
              </a:rPr>
              <a:t>.</a:t>
            </a:r>
            <a:r>
              <a:rPr sz="1100" spc="0" dirty="0" smtClean="0">
                <a:latin typeface="Arial"/>
                <a:cs typeface="Arial"/>
              </a:rPr>
              <a:t>5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V.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19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uch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sh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DD</a:t>
            </a:r>
            <a:endParaRPr sz="700">
              <a:latin typeface="Arial"/>
              <a:cs typeface="Arial"/>
            </a:endParaRPr>
          </a:p>
          <a:p>
            <a:pPr marL="12700" marR="4449128" algn="just">
              <a:lnSpc>
                <a:spcPts val="1185"/>
              </a:lnSpc>
            </a:pPr>
            <a:r>
              <a:rPr sz="1100" spc="0" dirty="0" smtClean="0">
                <a:latin typeface="Arial"/>
                <a:cs typeface="Arial"/>
              </a:rPr>
              <a:t>=</a:t>
            </a:r>
            <a:r>
              <a:rPr sz="1100" spc="-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0</a:t>
            </a:r>
            <a:r>
              <a:rPr sz="1100" spc="4" dirty="0" smtClean="0">
                <a:latin typeface="Arial"/>
                <a:cs typeface="Arial"/>
              </a:rPr>
              <a:t>.</a:t>
            </a:r>
            <a:r>
              <a:rPr sz="1100" spc="0" dirty="0" smtClean="0">
                <a:latin typeface="Arial"/>
                <a:cs typeface="Arial"/>
              </a:rPr>
              <a:t>5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854" y="6311317"/>
            <a:ext cx="4971901" cy="1054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868">
              <a:lnSpc>
                <a:spcPts val="1190"/>
              </a:lnSpc>
              <a:spcBef>
                <a:spcPts val="99"/>
              </a:spcBef>
            </a:pPr>
            <a:r>
              <a:rPr sz="1100" spc="0" dirty="0" smtClean="0">
                <a:latin typeface="Arial"/>
                <a:cs typeface="Arial"/>
              </a:rPr>
              <a:t>Look 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pr</a:t>
            </a:r>
            <a:r>
              <a:rPr sz="1100" spc="-9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 </a:t>
            </a:r>
            <a:r>
              <a:rPr sz="1100" spc="3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n 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su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y 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 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uc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d. 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H</a:t>
            </a:r>
            <a:r>
              <a:rPr sz="1100" spc="9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er, 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uc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 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su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y 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is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b</a:t>
            </a:r>
            <a:r>
              <a:rPr sz="1100" spc="0" dirty="0" smtClean="0">
                <a:latin typeface="Arial"/>
                <a:cs typeface="Arial"/>
              </a:rPr>
              <a:t>so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ute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tr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al</a:t>
            </a:r>
            <a:r>
              <a:rPr sz="1100" spc="-2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or</a:t>
            </a:r>
            <a:r>
              <a:rPr sz="1100" spc="-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ce</a:t>
            </a:r>
            <a:r>
              <a:rPr sz="1100" spc="-5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of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at</a:t>
            </a:r>
            <a:r>
              <a:rPr sz="1100" spc="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469874" marR="8031" indent="-228574">
              <a:lnSpc>
                <a:spcPts val="1190"/>
              </a:lnSpc>
              <a:spcBef>
                <a:spcPts val="526"/>
              </a:spcBef>
            </a:pP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8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19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ch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c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cs</a:t>
            </a:r>
            <a:r>
              <a:rPr sz="1100" spc="18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come</a:t>
            </a:r>
            <a:r>
              <a:rPr sz="1100" spc="18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ncre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18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se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9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18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ari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8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8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ame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ers</a:t>
            </a:r>
            <a:r>
              <a:rPr sz="1100" spc="-4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(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.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4" dirty="0" smtClean="0">
                <a:latin typeface="Arial"/>
                <a:cs typeface="Arial"/>
              </a:rPr>
              <a:t>.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-5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9" baseline="-2070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241300">
              <a:lnSpc>
                <a:spcPct val="95825"/>
              </a:lnSpc>
              <a:spcBef>
                <a:spcPts val="390"/>
              </a:spcBef>
            </a:pPr>
            <a:r>
              <a:rPr sz="1100" spc="-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23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2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9" dirty="0" smtClean="0">
                <a:latin typeface="Arial"/>
                <a:cs typeface="Arial"/>
              </a:rPr>
              <a:t>w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24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m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9" dirty="0" smtClean="0">
                <a:latin typeface="Arial"/>
                <a:cs typeface="Arial"/>
              </a:rPr>
              <a:t>k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22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2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g</a:t>
            </a:r>
            <a:r>
              <a:rPr sz="1100" spc="-19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2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m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re</a:t>
            </a:r>
            <a:r>
              <a:rPr sz="1100" spc="2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si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24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2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x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rn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2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oi</a:t>
            </a:r>
            <a:r>
              <a:rPr sz="1100" spc="0" dirty="0" smtClean="0">
                <a:latin typeface="Arial"/>
                <a:cs typeface="Arial"/>
              </a:rPr>
              <a:t>se</a:t>
            </a:r>
            <a:endParaRPr sz="1100">
              <a:latin typeface="Arial"/>
              <a:cs typeface="Arial"/>
            </a:endParaRPr>
          </a:p>
          <a:p>
            <a:pPr marL="469874" marR="22574">
              <a:lnSpc>
                <a:spcPts val="1190"/>
              </a:lnSpc>
              <a:spcBef>
                <a:spcPts val="59"/>
              </a:spcBef>
            </a:pPr>
            <a:r>
              <a:rPr sz="1100" spc="0" dirty="0" smtClean="0">
                <a:latin typeface="Arial"/>
                <a:cs typeface="Arial"/>
              </a:rPr>
              <a:t>so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ces</a:t>
            </a:r>
            <a:r>
              <a:rPr sz="1100" spc="-2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-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’</a:t>
            </a:r>
            <a:r>
              <a:rPr sz="1100" spc="0" dirty="0" smtClean="0">
                <a:latin typeface="Arial"/>
                <a:cs typeface="Arial"/>
              </a:rPr>
              <a:t>t sca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7854" y="7636054"/>
            <a:ext cx="4958032" cy="618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190"/>
              </a:lnSpc>
              <a:spcBef>
                <a:spcPts val="99"/>
              </a:spcBef>
            </a:pPr>
            <a:r>
              <a:rPr sz="1100" spc="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ot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on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i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b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en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h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su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is </a:t>
            </a:r>
            <a:r>
              <a:rPr sz="1100" spc="0" dirty="0" smtClean="0">
                <a:latin typeface="Arial"/>
                <a:cs typeface="Arial"/>
              </a:rPr>
              <a:t>not 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 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h 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 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urn 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s 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! 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su</a:t>
            </a:r>
            <a:r>
              <a:rPr sz="1100" spc="-14" dirty="0" smtClean="0">
                <a:latin typeface="Arial"/>
                <a:cs typeface="Arial"/>
              </a:rPr>
              <a:t>b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h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-4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d 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-9" dirty="0" smtClean="0">
                <a:latin typeface="Arial"/>
                <a:cs typeface="Arial"/>
              </a:rPr>
              <a:t>rr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t 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is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 s</a:t>
            </a:r>
            <a:r>
              <a:rPr sz="1100" spc="-4" dirty="0" smtClean="0">
                <a:latin typeface="Arial"/>
                <a:cs typeface="Arial"/>
              </a:rPr>
              <a:t>wi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ch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g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9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w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gh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s,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9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as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ov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de e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29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produce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acc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ptab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854" y="8524520"/>
            <a:ext cx="4968659" cy="4673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sh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w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4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4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pr</a:t>
            </a:r>
            <a:r>
              <a:rPr sz="1100" spc="-9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ac</a:t>
            </a:r>
            <a:r>
              <a:rPr sz="1100" spc="-4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es</a:t>
            </a:r>
            <a:endParaRPr sz="1100">
              <a:latin typeface="Arial"/>
              <a:cs typeface="Arial"/>
            </a:endParaRPr>
          </a:p>
          <a:p>
            <a:pPr marL="12700" marR="7937">
              <a:lnSpc>
                <a:spcPts val="1190"/>
              </a:lnSpc>
            </a:pP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0" dirty="0" smtClean="0">
                <a:latin typeface="Arial"/>
                <a:cs typeface="Arial"/>
              </a:rPr>
              <a:t>1</a:t>
            </a:r>
            <a:r>
              <a:rPr sz="1100" spc="11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(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sh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s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1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cur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e)</a:t>
            </a:r>
            <a:r>
              <a:rPr sz="1100" spc="1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–</a:t>
            </a:r>
            <a:r>
              <a:rPr sz="1100" spc="114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v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13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0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ue</a:t>
            </a:r>
            <a:r>
              <a:rPr sz="1100" spc="12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9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14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b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nd</a:t>
            </a:r>
            <a:r>
              <a:rPr sz="1100" spc="1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1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su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1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sca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1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13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–1,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cu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t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amp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er,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not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</a:t>
            </a:r>
            <a:r>
              <a:rPr sz="1100" spc="-4" dirty="0" smtClean="0">
                <a:latin typeface="Arial"/>
                <a:cs typeface="Arial"/>
              </a:rPr>
              <a:t> 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-9" dirty="0" smtClean="0">
                <a:latin typeface="Arial"/>
                <a:cs typeface="Arial"/>
              </a:rPr>
              <a:t>y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ore!</a:t>
            </a:r>
            <a:endParaRPr sz="11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8212" y="638175"/>
            <a:ext cx="4932299" cy="3698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1398</Words>
  <Application>Microsoft Office PowerPoint</Application>
  <PresentationFormat>Custom</PresentationFormat>
  <Paragraphs>191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DR.Ahmed Saker 2o1O</cp:lastModifiedBy>
  <cp:revision>4</cp:revision>
  <dcterms:modified xsi:type="dcterms:W3CDTF">2018-11-12T19:57:01Z</dcterms:modified>
</cp:coreProperties>
</file>